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71" r:id="rId2"/>
    <p:sldId id="303" r:id="rId3"/>
    <p:sldId id="440" r:id="rId4"/>
    <p:sldId id="331" r:id="rId5"/>
    <p:sldId id="313" r:id="rId6"/>
    <p:sldId id="329" r:id="rId7"/>
    <p:sldId id="333" r:id="rId8"/>
    <p:sldId id="442" r:id="rId9"/>
    <p:sldId id="450" r:id="rId10"/>
    <p:sldId id="443" r:id="rId11"/>
    <p:sldId id="448" r:id="rId12"/>
    <p:sldId id="434" r:id="rId13"/>
    <p:sldId id="435" r:id="rId14"/>
    <p:sldId id="436" r:id="rId15"/>
    <p:sldId id="447" r:id="rId16"/>
    <p:sldId id="451" r:id="rId17"/>
    <p:sldId id="452" r:id="rId18"/>
    <p:sldId id="453" r:id="rId19"/>
    <p:sldId id="449" r:id="rId20"/>
    <p:sldId id="444" r:id="rId21"/>
    <p:sldId id="454" r:id="rId22"/>
    <p:sldId id="455" r:id="rId23"/>
    <p:sldId id="456" r:id="rId24"/>
    <p:sldId id="457" r:id="rId25"/>
    <p:sldId id="458" r:id="rId26"/>
    <p:sldId id="459" r:id="rId27"/>
    <p:sldId id="460" r:id="rId28"/>
    <p:sldId id="386" r:id="rId29"/>
    <p:sldId id="461" r:id="rId30"/>
    <p:sldId id="462" r:id="rId31"/>
    <p:sldId id="308" r:id="rId32"/>
  </p:sldIdLst>
  <p:sldSz cx="9144000" cy="5143500" type="screen16x9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800"/>
    <a:srgbClr val="B1063A"/>
    <a:srgbClr val="E26F46"/>
    <a:srgbClr val="009AFA"/>
    <a:srgbClr val="DD9800"/>
    <a:srgbClr val="FF0000"/>
    <a:srgbClr val="C00000"/>
    <a:srgbClr val="DCDCDC"/>
    <a:srgbClr val="A5A5A5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80"/>
    <p:restoredTop sz="91213"/>
  </p:normalViewPr>
  <p:slideViewPr>
    <p:cSldViewPr snapToObjects="1" showGuides="1">
      <p:cViewPr varScale="1">
        <p:scale>
          <a:sx n="129" d="100"/>
          <a:sy n="129" d="100"/>
        </p:scale>
        <p:origin x="216" y="600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1/18/25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1/18/25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560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41725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3954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6633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/>
              <a:t>Insert picture by </a:t>
            </a:r>
            <a:br>
              <a:rPr lang="de-DE" noProof="0"/>
            </a:br>
            <a:r>
              <a:rPr lang="de-DE" noProof="0"/>
              <a:t>clicking the icon</a:t>
            </a:r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Presentation title</a:t>
            </a:r>
            <a:br>
              <a:rPr lang="de-DE" noProof="0"/>
            </a:br>
            <a:r>
              <a:rPr lang="de-DE" noProof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Maximum 2 Zeilen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Beispiel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Überblick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</a:t>
            </a:r>
            <a:r>
              <a:rPr lang="de-DE" noProof="0" dirty="0" err="1"/>
              <a:t>picture</a:t>
            </a:r>
            <a:r>
              <a:rPr lang="en-US" noProof="0" dirty="0"/>
              <a:t>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Mathe III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noProof="0" dirty="0"/>
              <a:t>Unit 13a – </a:t>
            </a:r>
            <a:br>
              <a:rPr lang="de-DE" sz="800" noProof="0" dirty="0"/>
            </a:br>
            <a:r>
              <a:rPr lang="de-DE" sz="800" noProof="0" dirty="0" err="1"/>
              <a:t>Bayesianische</a:t>
            </a:r>
            <a:r>
              <a:rPr lang="de-DE" sz="800" noProof="0" dirty="0"/>
              <a:t> Statistik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/31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A057C-40C7-A611-FF72-28B17F62454D}"/>
              </a:ext>
            </a:extLst>
          </p:cNvPr>
          <p:cNvSpPr txBox="1"/>
          <p:nvPr userDrawn="1"/>
        </p:nvSpPr>
        <p:spPr bwMode="gray">
          <a:xfrm>
            <a:off x="6943493" y="39772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DE" sz="1200" dirty="0" err="1"/>
          </a:p>
        </p:txBody>
      </p:sp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9" r:id="rId2"/>
    <p:sldLayoutId id="2147483662" r:id="rId3"/>
    <p:sldLayoutId id="2147483650" r:id="rId4"/>
    <p:sldLayoutId id="2147483664" r:id="rId5"/>
    <p:sldLayoutId id="2147483652" r:id="rId6"/>
    <p:sldLayoutId id="2147483657" r:id="rId7"/>
    <p:sldLayoutId id="2147483665" r:id="rId8"/>
    <p:sldLayoutId id="2147483663" r:id="rId9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5" Type="http://schemas.openxmlformats.org/officeDocument/2006/relationships/image" Target="NUL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5.xml"/><Relationship Id="rId16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" Type="http://schemas.openxmlformats.org/officeDocument/2006/relationships/image" Target="NULL"/><Relationship Id="rId21" Type="http://schemas.openxmlformats.org/officeDocument/2006/relationships/image" Target="../media/image55.sv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51.svg"/><Relationship Id="rId25" Type="http://schemas.openxmlformats.org/officeDocument/2006/relationships/image" Target="../media/image59.svg"/><Relationship Id="rId33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29" Type="http://schemas.openxmlformats.org/officeDocument/2006/relationships/image" Target="../media/image63.svg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../media/image58.png"/><Relationship Id="rId32" Type="http://schemas.openxmlformats.org/officeDocument/2006/relationships/image" Target="../media/image66.svg"/><Relationship Id="rId5" Type="http://schemas.openxmlformats.org/officeDocument/2006/relationships/image" Target="NULL"/><Relationship Id="rId15" Type="http://schemas.openxmlformats.org/officeDocument/2006/relationships/image" Target="../media/image49.svg"/><Relationship Id="rId23" Type="http://schemas.openxmlformats.org/officeDocument/2006/relationships/image" Target="../media/image57.svg"/><Relationship Id="rId28" Type="http://schemas.openxmlformats.org/officeDocument/2006/relationships/image" Target="../media/image62.png"/><Relationship Id="rId10" Type="http://schemas.openxmlformats.org/officeDocument/2006/relationships/image" Target="NULL"/><Relationship Id="rId19" Type="http://schemas.openxmlformats.org/officeDocument/2006/relationships/image" Target="../media/image53.svg"/><Relationship Id="rId31" Type="http://schemas.openxmlformats.org/officeDocument/2006/relationships/image" Target="../media/image65.png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svg"/><Relationship Id="rId30" Type="http://schemas.openxmlformats.org/officeDocument/2006/relationships/image" Target="../media/image64.png"/><Relationship Id="rId8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71.png"/><Relationship Id="rId26" Type="http://schemas.openxmlformats.org/officeDocument/2006/relationships/image" Target="../media/image95.png"/><Relationship Id="rId3" Type="http://schemas.openxmlformats.org/officeDocument/2006/relationships/image" Target="NULL"/><Relationship Id="rId21" Type="http://schemas.openxmlformats.org/officeDocument/2006/relationships/image" Target="../media/image74.svg"/><Relationship Id="rId12" Type="http://schemas.openxmlformats.org/officeDocument/2006/relationships/image" Target="NULL"/><Relationship Id="rId17" Type="http://schemas.openxmlformats.org/officeDocument/2006/relationships/image" Target="../media/image70.svg"/><Relationship Id="rId25" Type="http://schemas.openxmlformats.org/officeDocument/2006/relationships/image" Target="../media/image78.svg"/><Relationship Id="rId33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98.svg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../media/image77.png"/><Relationship Id="rId32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68.svg"/><Relationship Id="rId23" Type="http://schemas.openxmlformats.org/officeDocument/2006/relationships/image" Target="../media/image76.svg"/><Relationship Id="rId28" Type="http://schemas.openxmlformats.org/officeDocument/2006/relationships/image" Target="../media/image97.png"/><Relationship Id="rId10" Type="http://schemas.openxmlformats.org/officeDocument/2006/relationships/image" Target="NULL"/><Relationship Id="rId19" Type="http://schemas.openxmlformats.org/officeDocument/2006/relationships/image" Target="../media/image72.svg"/><Relationship Id="rId31" Type="http://schemas.openxmlformats.org/officeDocument/2006/relationships/image" Target="../media/image100.svg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96.svg"/><Relationship Id="rId30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1110.png"/><Relationship Id="rId7" Type="http://schemas.openxmlformats.org/officeDocument/2006/relationships/image" Target="../media/image15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0.png"/><Relationship Id="rId5" Type="http://schemas.openxmlformats.org/officeDocument/2006/relationships/image" Target="../media/image1310.png"/><Relationship Id="rId4" Type="http://schemas.openxmlformats.org/officeDocument/2006/relationships/image" Target="../media/image1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ak Ridge Institute for Science and Education Logo">
            <a:extLst>
              <a:ext uri="{FF2B5EF4-FFF2-40B4-BE49-F238E27FC236}">
                <a16:creationId xmlns:a16="http://schemas.microsoft.com/office/drawing/2014/main" id="{8FDC0507-546E-9FC9-3CB2-AFC6E2B17D6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Mathe III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 err="1"/>
              <a:t>Bayesianische</a:t>
            </a:r>
            <a:r>
              <a:rPr lang="de-DE" dirty="0"/>
              <a:t> Statistik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64DDF-2522-8752-D17A-5911E8231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5CD719-8B10-FA02-A78C-4D82BA06820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Dirac Delta</a:t>
                </a:r>
                <a:r>
                  <a:rPr lang="en-US" dirty="0"/>
                  <a:t>. The Dirac delta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defined as the limit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;0,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Gaussian Uniform</a:t>
                </a:r>
                <a:r>
                  <a:rPr lang="en-US" dirty="0"/>
                  <a:t>. The Gaussian uniform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defined as the limit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lim>
                          </m:limLow>
                        </m:fNam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;0,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Theorem (Convolution of Normal with Dirac)</a:t>
                </a:r>
                <a:r>
                  <a:rPr lang="en-US" dirty="0"/>
                  <a:t>. </a:t>
                </a:r>
                <a:r>
                  <a:rPr lang="en-US" i="1" dirty="0"/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0;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Theorem (Product of Normal with Uniform)</a:t>
                </a:r>
                <a:r>
                  <a:rPr lang="en-US" dirty="0"/>
                  <a:t>. </a:t>
                </a:r>
                <a:r>
                  <a:rPr lang="en-US" i="1" dirty="0"/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𝒰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+∞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acc>
                            <m:accPr>
                              <m:chr m:val="̃"/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5CD719-8B10-FA02-A78C-4D82BA06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13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FCE4E2A-34D2-878F-35B0-84449635B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Normal Distributions: Dirac Delta and Uniform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1030D508-E452-EA71-B8ED-E72188B20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58" y="1199643"/>
            <a:ext cx="1643776" cy="1095851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EDF03D87-E859-2A57-E3F6-1C44B95D6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58" y="2499742"/>
            <a:ext cx="1643776" cy="109585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BE8AEEA-FE89-FAEE-9622-919B7A259BB0}"/>
              </a:ext>
            </a:extLst>
          </p:cNvPr>
          <p:cNvSpPr/>
          <p:nvPr/>
        </p:nvSpPr>
        <p:spPr bwMode="gray">
          <a:xfrm>
            <a:off x="4397890" y="3254937"/>
            <a:ext cx="894190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292F22-42D7-687E-55D9-02C860F94F9F}"/>
                  </a:ext>
                </a:extLst>
              </p:cNvPr>
              <p:cNvSpPr txBox="1"/>
              <p:nvPr/>
            </p:nvSpPr>
            <p:spPr bwMode="gray">
              <a:xfrm>
                <a:off x="5652120" y="3290941"/>
                <a:ext cx="1581738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DE" sz="1000" dirty="0">
                    <a:solidFill>
                      <a:srgbClr val="C00000"/>
                    </a:solidFill>
                  </a:rPr>
                  <a:t>Gaussian density at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292F22-42D7-687E-55D9-02C860F94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52120" y="3290941"/>
                <a:ext cx="1581738" cy="216024"/>
              </a:xfrm>
              <a:prstGeom prst="rect">
                <a:avLst/>
              </a:prstGeom>
              <a:blipFill>
                <a:blip r:embed="rId5"/>
                <a:stretch>
                  <a:fillRect l="-1587" t="-5882" b="-235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732D47-E396-7068-62A3-DC373D3D14B0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 bwMode="gray">
          <a:xfrm flipH="1">
            <a:off x="5292080" y="3398953"/>
            <a:ext cx="36004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CA411C4-843A-8051-29E9-9EEA2E85496C}"/>
              </a:ext>
            </a:extLst>
          </p:cNvPr>
          <p:cNvSpPr/>
          <p:nvPr/>
        </p:nvSpPr>
        <p:spPr bwMode="gray">
          <a:xfrm>
            <a:off x="4427984" y="4125764"/>
            <a:ext cx="894190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FA8E6-2A78-239E-B9A2-EF6111EDDEFD}"/>
              </a:ext>
            </a:extLst>
          </p:cNvPr>
          <p:cNvSpPr txBox="1"/>
          <p:nvPr/>
        </p:nvSpPr>
        <p:spPr bwMode="gray">
          <a:xfrm>
            <a:off x="5652120" y="4056677"/>
            <a:ext cx="1122034" cy="4262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Equivalent to 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multiplying with 1</a:t>
            </a:r>
            <a:endParaRPr lang="en-DE" sz="1000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235F37-34F7-DE20-1253-3688F3633644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 bwMode="gray">
          <a:xfrm flipH="1">
            <a:off x="5322174" y="4269780"/>
            <a:ext cx="32994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613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3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Bayesian Probabilities and Conjugacy</a:t>
            </a:r>
          </a:p>
          <a:p>
            <a:r>
              <a:rPr lang="en-US" b="1" dirty="0"/>
              <a:t>Graphical Models </a:t>
            </a:r>
          </a:p>
          <a:p>
            <a:r>
              <a:rPr lang="en-US" dirty="0"/>
              <a:t>The Sum-Product Algorithm</a:t>
            </a:r>
          </a:p>
          <a:p>
            <a:r>
              <a:rPr lang="en-US" dirty="0">
                <a:solidFill>
                  <a:schemeClr val="accent5"/>
                </a:solidFill>
              </a:rPr>
              <a:t>Bayesian Ranking: TrueSkill</a:t>
            </a:r>
          </a:p>
          <a:p>
            <a:r>
              <a:rPr lang="en-US" dirty="0">
                <a:solidFill>
                  <a:schemeClr val="accent5"/>
                </a:solidFill>
              </a:rPr>
              <a:t>Information Theory</a:t>
            </a:r>
          </a:p>
          <a:p>
            <a:r>
              <a:rPr lang="en-US" dirty="0">
                <a:solidFill>
                  <a:schemeClr val="accent5"/>
                </a:solidFill>
              </a:rPr>
              <a:t>Arithmetic Coding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189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EC5A12F-2574-D43A-9BAF-5C50BFC4B39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813624" cy="3563938"/>
              </a:xfrm>
            </p:spPr>
            <p:txBody>
              <a:bodyPr/>
              <a:lstStyle/>
              <a:p>
                <a:r>
                  <a:rPr lang="en-US" b="1" dirty="0"/>
                  <a:t>Challenge</a:t>
                </a:r>
                <a:r>
                  <a:rPr lang="en-US" dirty="0"/>
                  <a:t>: How to formulate complex likelihoods/data models &amp; priors for </a:t>
                </a:r>
                <a:r>
                  <a:rPr lang="en-US" i="1" dirty="0"/>
                  <a:t>actual </a:t>
                </a:r>
                <a:r>
                  <a:rPr lang="en-US" dirty="0"/>
                  <a:t>data?</a:t>
                </a:r>
              </a:p>
              <a:p>
                <a:pPr lvl="1"/>
                <a:r>
                  <a:rPr lang="en-US" sz="1200" b="1" dirty="0"/>
                  <a:t>Example 1</a:t>
                </a:r>
                <a:r>
                  <a:rPr lang="en-US" sz="1200" dirty="0"/>
                  <a:t>: Match outcomes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r>
                  <a:rPr lang="en-US" sz="1200" dirty="0"/>
                  <a:t> (data) for a head-to-head match between two players</a:t>
                </a:r>
              </a:p>
              <a:p>
                <a:pPr lvl="2"/>
                <a:r>
                  <a:rPr lang="en-US" sz="1200" b="1" dirty="0"/>
                  <a:t>Prior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sz="1200" dirty="0"/>
              </a:p>
              <a:p>
                <a:pPr lvl="2"/>
                <a:r>
                  <a:rPr lang="en-US" sz="1200" b="1" dirty="0"/>
                  <a:t>Likelihood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&gt;0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</m:oMath>
                </a14:m>
                <a:endParaRPr lang="en-US" sz="1200" dirty="0"/>
              </a:p>
              <a:p>
                <a:pPr lvl="1"/>
                <a:endParaRPr lang="en-US" sz="1200" b="1" dirty="0"/>
              </a:p>
              <a:p>
                <a:pPr lvl="1"/>
                <a:endParaRPr lang="en-US" sz="1200" b="1" dirty="0"/>
              </a:p>
              <a:p>
                <a:pPr lvl="1"/>
                <a:endParaRPr lang="en-US" sz="1200" b="1" dirty="0"/>
              </a:p>
              <a:p>
                <a:pPr lvl="1"/>
                <a:r>
                  <a:rPr lang="en-US" sz="1200" b="1" dirty="0"/>
                  <a:t>Example 2</a:t>
                </a:r>
                <a:r>
                  <a:rPr lang="en-US" sz="1200" dirty="0"/>
                  <a:t>: Time series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of temperatures</a:t>
                </a:r>
              </a:p>
              <a:p>
                <a:pPr lvl="2"/>
                <a:r>
                  <a:rPr lang="en-US" sz="1200" b="1" dirty="0"/>
                  <a:t>Prior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1200" dirty="0"/>
              </a:p>
              <a:p>
                <a:pPr lvl="2"/>
                <a:r>
                  <a:rPr lang="en-US" sz="1200" b="1" dirty="0"/>
                  <a:t>Likelihood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 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nary>
                  </m:oMath>
                </a14:m>
                <a:endParaRPr lang="en-US" sz="1200" dirty="0"/>
              </a:p>
              <a:p>
                <a:pPr lvl="1"/>
                <a:endParaRPr lang="en-US" sz="12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EC5A12F-2574-D43A-9BAF-5C50BFC4B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813624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D669470-0B34-F71C-7142-12C157D3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Models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1B9D71-50FC-ECEB-E7CE-DAC930F225F9}"/>
              </a:ext>
            </a:extLst>
          </p:cNvPr>
          <p:cNvSpPr/>
          <p:nvPr/>
        </p:nvSpPr>
        <p:spPr bwMode="gray">
          <a:xfrm>
            <a:off x="3131840" y="1779662"/>
            <a:ext cx="936104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E5803F9-64D3-BDC5-CA3C-3455E8C7FE34}"/>
              </a:ext>
            </a:extLst>
          </p:cNvPr>
          <p:cNvSpPr/>
          <p:nvPr/>
        </p:nvSpPr>
        <p:spPr bwMode="gray">
          <a:xfrm>
            <a:off x="2170360" y="1779662"/>
            <a:ext cx="889471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AB20A1-5C7A-C944-C150-A307E06B887C}"/>
              </a:ext>
            </a:extLst>
          </p:cNvPr>
          <p:cNvSpPr/>
          <p:nvPr/>
        </p:nvSpPr>
        <p:spPr bwMode="gray">
          <a:xfrm>
            <a:off x="2861452" y="2067694"/>
            <a:ext cx="846452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D7C60A4-9186-52C4-5556-C9BA1905F738}"/>
              </a:ext>
            </a:extLst>
          </p:cNvPr>
          <p:cNvSpPr/>
          <p:nvPr/>
        </p:nvSpPr>
        <p:spPr bwMode="gray">
          <a:xfrm>
            <a:off x="3809545" y="2064069"/>
            <a:ext cx="906470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79E0939-FE76-0F31-418B-ED14528002C0}"/>
              </a:ext>
            </a:extLst>
          </p:cNvPr>
          <p:cNvSpPr/>
          <p:nvPr/>
        </p:nvSpPr>
        <p:spPr bwMode="gray">
          <a:xfrm>
            <a:off x="4787268" y="2067694"/>
            <a:ext cx="1186903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0E6043D-34DF-85DE-D11F-51178F7E3008}"/>
              </a:ext>
            </a:extLst>
          </p:cNvPr>
          <p:cNvSpPr/>
          <p:nvPr/>
        </p:nvSpPr>
        <p:spPr bwMode="gray">
          <a:xfrm>
            <a:off x="6000130" y="2067694"/>
            <a:ext cx="588849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60ADC6-156A-0B15-2FDE-002D96BA126C}"/>
              </a:ext>
            </a:extLst>
          </p:cNvPr>
          <p:cNvCxnSpPr>
            <a:cxnSpLocks/>
            <a:stCxn id="14" idx="1"/>
          </p:cNvCxnSpPr>
          <p:nvPr/>
        </p:nvCxnSpPr>
        <p:spPr bwMode="gray">
          <a:xfrm flipH="1">
            <a:off x="4139952" y="1923678"/>
            <a:ext cx="2133058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D5A1C4-C9A2-625A-775F-0C530C187CFA}"/>
              </a:ext>
            </a:extLst>
          </p:cNvPr>
          <p:cNvSpPr txBox="1"/>
          <p:nvPr/>
        </p:nvSpPr>
        <p:spPr bwMode="gray">
          <a:xfrm>
            <a:off x="6273010" y="1815666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skill belief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899D6D7-D417-84CC-FAC8-38EB55AEEFF9}"/>
              </a:ext>
            </a:extLst>
          </p:cNvPr>
          <p:cNvCxnSpPr>
            <a:cxnSpLocks/>
            <a:stCxn id="19" idx="1"/>
            <a:endCxn id="6" idx="2"/>
          </p:cNvCxnSpPr>
          <p:nvPr/>
        </p:nvCxnSpPr>
        <p:spPr bwMode="gray">
          <a:xfrm flipH="1" flipV="1">
            <a:off x="3284678" y="2355726"/>
            <a:ext cx="2727482" cy="5496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ADF7AE4-4B05-E855-567A-F5FA3ED05B07}"/>
              </a:ext>
            </a:extLst>
          </p:cNvPr>
          <p:cNvSpPr txBox="1"/>
          <p:nvPr/>
        </p:nvSpPr>
        <p:spPr bwMode="gray">
          <a:xfrm>
            <a:off x="6012160" y="2797315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Player performance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45CB56-D358-C45C-76A2-DCA43E6D4F4E}"/>
              </a:ext>
            </a:extLst>
          </p:cNvPr>
          <p:cNvSpPr txBox="1"/>
          <p:nvPr/>
        </p:nvSpPr>
        <p:spPr bwMode="gray">
          <a:xfrm>
            <a:off x="6038119" y="2559974"/>
            <a:ext cx="1625905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Match outcome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E26E04-6705-C1D8-AD82-5885706E4241}"/>
              </a:ext>
            </a:extLst>
          </p:cNvPr>
          <p:cNvCxnSpPr>
            <a:cxnSpLocks/>
            <a:stCxn id="30" idx="1"/>
            <a:endCxn id="8" idx="2"/>
          </p:cNvCxnSpPr>
          <p:nvPr/>
        </p:nvCxnSpPr>
        <p:spPr bwMode="gray">
          <a:xfrm flipH="1" flipV="1">
            <a:off x="5380720" y="2355726"/>
            <a:ext cx="657399" cy="31226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2A6A82-A22E-FA3F-2348-5494D605C885}"/>
              </a:ext>
            </a:extLst>
          </p:cNvPr>
          <p:cNvCxnSpPr>
            <a:cxnSpLocks/>
            <a:endCxn id="10" idx="3"/>
          </p:cNvCxnSpPr>
          <p:nvPr/>
        </p:nvCxnSpPr>
        <p:spPr bwMode="gray">
          <a:xfrm flipH="1">
            <a:off x="6588979" y="2211710"/>
            <a:ext cx="598431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134A210-5F61-9CB2-F1CB-7EB7F3A801C5}"/>
              </a:ext>
            </a:extLst>
          </p:cNvPr>
          <p:cNvSpPr txBox="1"/>
          <p:nvPr/>
        </p:nvSpPr>
        <p:spPr bwMode="gray">
          <a:xfrm>
            <a:off x="7308304" y="2103698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marginalization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A933318-25DC-9796-BA18-4692CE9256D7}"/>
              </a:ext>
            </a:extLst>
          </p:cNvPr>
          <p:cNvSpPr/>
          <p:nvPr/>
        </p:nvSpPr>
        <p:spPr bwMode="gray">
          <a:xfrm>
            <a:off x="2195736" y="3355846"/>
            <a:ext cx="846452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666FBCF-F05A-C4C5-3012-C6B3D7E341D0}"/>
              </a:ext>
            </a:extLst>
          </p:cNvPr>
          <p:cNvSpPr/>
          <p:nvPr/>
        </p:nvSpPr>
        <p:spPr bwMode="gray">
          <a:xfrm>
            <a:off x="3059832" y="3651870"/>
            <a:ext cx="115212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C3C5896-0C1F-F26F-4BB5-BD0E9E850505}"/>
              </a:ext>
            </a:extLst>
          </p:cNvPr>
          <p:cNvSpPr/>
          <p:nvPr/>
        </p:nvSpPr>
        <p:spPr bwMode="gray">
          <a:xfrm>
            <a:off x="4240137" y="3651870"/>
            <a:ext cx="907927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59D134D-C55E-812E-9684-30FCF582E226}"/>
              </a:ext>
            </a:extLst>
          </p:cNvPr>
          <p:cNvSpPr/>
          <p:nvPr/>
        </p:nvSpPr>
        <p:spPr bwMode="gray">
          <a:xfrm>
            <a:off x="5218950" y="3651870"/>
            <a:ext cx="1486384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4BD1BA2-E1CF-3BE8-5253-41E04A2A1D13}"/>
              </a:ext>
            </a:extLst>
          </p:cNvPr>
          <p:cNvCxnSpPr>
            <a:cxnSpLocks/>
          </p:cNvCxnSpPr>
          <p:nvPr/>
        </p:nvCxnSpPr>
        <p:spPr bwMode="gray">
          <a:xfrm flipH="1">
            <a:off x="3059831" y="3510582"/>
            <a:ext cx="129614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0BE71E3-AE61-341B-5FB8-9C625F2F1533}"/>
              </a:ext>
            </a:extLst>
          </p:cNvPr>
          <p:cNvSpPr txBox="1"/>
          <p:nvPr/>
        </p:nvSpPr>
        <p:spPr bwMode="gray">
          <a:xfrm>
            <a:off x="3995936" y="3402570"/>
            <a:ext cx="3312368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External state mapping parameter belief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0246DDD-652C-BC4B-C2A7-7E49805D97FD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3347864" y="3983856"/>
            <a:ext cx="720080" cy="53211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C3DA69B-B35E-6CDE-D5B8-3E4460CAC973}"/>
              </a:ext>
            </a:extLst>
          </p:cNvPr>
          <p:cNvSpPr txBox="1"/>
          <p:nvPr/>
        </p:nvSpPr>
        <p:spPr bwMode="gray">
          <a:xfrm>
            <a:off x="4079804" y="4480398"/>
            <a:ext cx="2052228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Conditional hidden state model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4DFBE2-3061-A74F-72EB-9C2A840173F1}"/>
              </a:ext>
            </a:extLst>
          </p:cNvPr>
          <p:cNvSpPr txBox="1"/>
          <p:nvPr/>
        </p:nvSpPr>
        <p:spPr bwMode="gray">
          <a:xfrm>
            <a:off x="5218950" y="4258147"/>
            <a:ext cx="1625905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Observed temperature model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B0EAB26-BCB3-0E1B-59CD-BE2EAF0B7E1F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860002" y="3975384"/>
            <a:ext cx="216056" cy="34186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E5AC690-6EE1-A145-C8BA-B17D490B08CC}"/>
              </a:ext>
            </a:extLst>
          </p:cNvPr>
          <p:cNvCxnSpPr>
            <a:cxnSpLocks/>
            <a:stCxn id="51" idx="1"/>
            <a:endCxn id="53" idx="3"/>
          </p:cNvCxnSpPr>
          <p:nvPr/>
        </p:nvCxnSpPr>
        <p:spPr bwMode="gray">
          <a:xfrm flipH="1">
            <a:off x="7092280" y="3499862"/>
            <a:ext cx="521700" cy="2960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7FFBDD4-35DD-865B-1BDF-0EEBB915F61F}"/>
              </a:ext>
            </a:extLst>
          </p:cNvPr>
          <p:cNvSpPr txBox="1"/>
          <p:nvPr/>
        </p:nvSpPr>
        <p:spPr bwMode="gray">
          <a:xfrm>
            <a:off x="7613980" y="3391850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marginalization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B280C76-49B7-5650-EB92-693A79C4A5F6}"/>
              </a:ext>
            </a:extLst>
          </p:cNvPr>
          <p:cNvSpPr/>
          <p:nvPr/>
        </p:nvSpPr>
        <p:spPr bwMode="gray">
          <a:xfrm>
            <a:off x="6741475" y="3651870"/>
            <a:ext cx="350805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907EBED-EEA2-9616-CA9B-52E516ED9EB5}"/>
              </a:ext>
            </a:extLst>
          </p:cNvPr>
          <p:cNvSpPr txBox="1"/>
          <p:nvPr/>
        </p:nvSpPr>
        <p:spPr bwMode="gray">
          <a:xfrm>
            <a:off x="5685855" y="4042123"/>
            <a:ext cx="117431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Dynamics model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0CA1400-8EB1-30F9-851B-9A67C4C7BAB3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5523774" y="3973217"/>
            <a:ext cx="167866" cy="17093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2790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4" grpId="0"/>
      <p:bldP spid="19" grpId="0"/>
      <p:bldP spid="30" grpId="0"/>
      <p:bldP spid="36" grpId="0"/>
      <p:bldP spid="39" grpId="0" animBg="1"/>
      <p:bldP spid="40" grpId="0" animBg="1"/>
      <p:bldP spid="41" grpId="0" animBg="1"/>
      <p:bldP spid="42" grpId="0" animBg="1"/>
      <p:bldP spid="44" grpId="0"/>
      <p:bldP spid="47" grpId="0"/>
      <p:bldP spid="48" grpId="0"/>
      <p:bldP spid="51" grpId="0"/>
      <p:bldP spid="53" grpId="0" animBg="1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C5A12F-2574-D43A-9BAF-5C50BFC4B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093544" cy="3563938"/>
          </a:xfrm>
        </p:spPr>
        <p:txBody>
          <a:bodyPr/>
          <a:lstStyle/>
          <a:p>
            <a:r>
              <a:rPr lang="en-US" b="1" dirty="0"/>
              <a:t>Observation</a:t>
            </a:r>
            <a:r>
              <a:rPr lang="en-US" dirty="0"/>
              <a:t>: The product structure of the probabilities seems crucial</a:t>
            </a:r>
          </a:p>
          <a:p>
            <a:r>
              <a:rPr lang="en-US" b="1" dirty="0"/>
              <a:t>Idea</a:t>
            </a:r>
            <a:r>
              <a:rPr lang="en-US" dirty="0"/>
              <a:t>: Define a graph where each of the variables are nodes and edges indicate factor relationships between variables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Advantages</a:t>
            </a:r>
            <a:r>
              <a:rPr lang="en-US" dirty="0"/>
              <a:t>: Simple way to visualize factor structure of the joint probability</a:t>
            </a:r>
          </a:p>
          <a:p>
            <a:pPr lvl="1"/>
            <a:r>
              <a:rPr lang="en-US" sz="1200" b="1" dirty="0"/>
              <a:t>Bayesian Networks</a:t>
            </a:r>
            <a:r>
              <a:rPr lang="en-US" sz="1200" dirty="0"/>
              <a:t>: Insights into (conditional) independence based on graph properties</a:t>
            </a:r>
          </a:p>
          <a:p>
            <a:pPr lvl="1"/>
            <a:r>
              <a:rPr lang="en-US" sz="1200" b="1" dirty="0"/>
              <a:t>Factor Graphs</a:t>
            </a:r>
            <a:r>
              <a:rPr lang="en-US" sz="1200" dirty="0"/>
              <a:t>: Insights into efficient inference and approximation algorithms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669470-0B34-F71C-7142-12C157D3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8C958C5-EE7F-F3CB-21EA-C914759EEB7A}"/>
                  </a:ext>
                </a:extLst>
              </p:cNvPr>
              <p:cNvSpPr/>
              <p:nvPr/>
            </p:nvSpPr>
            <p:spPr bwMode="gray">
              <a:xfrm>
                <a:off x="5121416" y="3235002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8C958C5-EE7F-F3CB-21EA-C914759EE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21416" y="3235002"/>
                <a:ext cx="216000" cy="216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7236F90-9C1D-FB82-71FE-89D9CEB722BF}"/>
                  </a:ext>
                </a:extLst>
              </p:cNvPr>
              <p:cNvSpPr/>
              <p:nvPr/>
            </p:nvSpPr>
            <p:spPr bwMode="gray">
              <a:xfrm>
                <a:off x="5645691" y="3650507"/>
                <a:ext cx="216000" cy="216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7236F90-9C1D-FB82-71FE-89D9CEB72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45691" y="3650507"/>
                <a:ext cx="216000" cy="216000"/>
              </a:xfrm>
              <a:prstGeom prst="ellipse">
                <a:avLst/>
              </a:prstGeom>
              <a:blipFill>
                <a:blip r:embed="rId4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CCA0B49-97E4-C887-7250-32F7C3F2B4A0}"/>
                  </a:ext>
                </a:extLst>
              </p:cNvPr>
              <p:cNvSpPr/>
              <p:nvPr/>
            </p:nvSpPr>
            <p:spPr bwMode="gray">
              <a:xfrm>
                <a:off x="5645691" y="3234039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CCA0B49-97E4-C887-7250-32F7C3F2B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45691" y="3234039"/>
                <a:ext cx="216000" cy="216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D42EF5-608A-5D51-F236-DFB3F99CB09A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 bwMode="gray">
          <a:xfrm flipV="1">
            <a:off x="5337416" y="3342039"/>
            <a:ext cx="308275" cy="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2355295-71FE-2424-2B71-70F07524D015}"/>
                  </a:ext>
                </a:extLst>
              </p:cNvPr>
              <p:cNvSpPr/>
              <p:nvPr/>
            </p:nvSpPr>
            <p:spPr bwMode="gray">
              <a:xfrm>
                <a:off x="5636560" y="2552899"/>
                <a:ext cx="216000" cy="216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2355295-71FE-2424-2B71-70F07524D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36560" y="2552899"/>
                <a:ext cx="216000" cy="216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8A70D1-2AB5-013A-743C-4E18577645A9}"/>
                  </a:ext>
                </a:extLst>
              </p:cNvPr>
              <p:cNvSpPr/>
              <p:nvPr/>
            </p:nvSpPr>
            <p:spPr bwMode="gray">
              <a:xfrm>
                <a:off x="6151705" y="3650507"/>
                <a:ext cx="216000" cy="216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8A70D1-2AB5-013A-743C-4E1857764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51705" y="3650507"/>
                <a:ext cx="216000" cy="216000"/>
              </a:xfrm>
              <a:prstGeom prst="ellipse">
                <a:avLst/>
              </a:prstGeom>
              <a:blipFill>
                <a:blip r:embed="rId7"/>
                <a:stretch>
                  <a:fillRect l="-5000"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77927CC-9870-2932-C9EC-D07E21BF75B5}"/>
                  </a:ext>
                </a:extLst>
              </p:cNvPr>
              <p:cNvSpPr/>
              <p:nvPr/>
            </p:nvSpPr>
            <p:spPr bwMode="gray">
              <a:xfrm>
                <a:off x="6151705" y="3234039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77927CC-9870-2932-C9EC-D07E21BF75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51705" y="3234039"/>
                <a:ext cx="216000" cy="2160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F27DEB-C5C5-419D-E4D7-72C10765D54B}"/>
              </a:ext>
            </a:extLst>
          </p:cNvPr>
          <p:cNvCxnSpPr>
            <a:cxnSpLocks/>
            <a:stCxn id="27" idx="4"/>
            <a:endCxn id="26" idx="0"/>
          </p:cNvCxnSpPr>
          <p:nvPr/>
        </p:nvCxnSpPr>
        <p:spPr bwMode="gray">
          <a:xfrm>
            <a:off x="5753691" y="3450039"/>
            <a:ext cx="0" cy="200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1D0C882-B398-2075-B02F-D4EAB6B5B4FF}"/>
              </a:ext>
            </a:extLst>
          </p:cNvPr>
          <p:cNvCxnSpPr>
            <a:cxnSpLocks/>
            <a:stCxn id="33" idx="4"/>
            <a:endCxn id="32" idx="0"/>
          </p:cNvCxnSpPr>
          <p:nvPr/>
        </p:nvCxnSpPr>
        <p:spPr bwMode="gray">
          <a:xfrm>
            <a:off x="6259705" y="3450039"/>
            <a:ext cx="0" cy="200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CB4BC9A-09CD-2536-079B-90B554F4D3FE}"/>
              </a:ext>
            </a:extLst>
          </p:cNvPr>
          <p:cNvCxnSpPr>
            <a:cxnSpLocks/>
            <a:stCxn id="27" idx="6"/>
            <a:endCxn id="33" idx="2"/>
          </p:cNvCxnSpPr>
          <p:nvPr/>
        </p:nvCxnSpPr>
        <p:spPr bwMode="gray">
          <a:xfrm>
            <a:off x="5861691" y="3342039"/>
            <a:ext cx="2900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938A6A-3B11-42E2-E03C-D008A8899BF1}"/>
              </a:ext>
            </a:extLst>
          </p:cNvPr>
          <p:cNvCxnSpPr>
            <a:cxnSpLocks/>
            <a:stCxn id="31" idx="4"/>
            <a:endCxn id="27" idx="0"/>
          </p:cNvCxnSpPr>
          <p:nvPr/>
        </p:nvCxnSpPr>
        <p:spPr bwMode="gray">
          <a:xfrm>
            <a:off x="5744560" y="2768899"/>
            <a:ext cx="9131" cy="465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081A1D-60B4-DA01-A0ED-D5BDA9254763}"/>
                  </a:ext>
                </a:extLst>
              </p:cNvPr>
              <p:cNvSpPr/>
              <p:nvPr/>
            </p:nvSpPr>
            <p:spPr bwMode="gray">
              <a:xfrm>
                <a:off x="6151705" y="2556003"/>
                <a:ext cx="216000" cy="216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081A1D-60B4-DA01-A0ED-D5BDA92547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51705" y="2556003"/>
                <a:ext cx="216000" cy="2160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15B76B0-F3F9-8E09-D888-1700348C316B}"/>
              </a:ext>
            </a:extLst>
          </p:cNvPr>
          <p:cNvCxnSpPr>
            <a:cxnSpLocks/>
            <a:stCxn id="47" idx="4"/>
            <a:endCxn id="33" idx="0"/>
          </p:cNvCxnSpPr>
          <p:nvPr/>
        </p:nvCxnSpPr>
        <p:spPr bwMode="gray">
          <a:xfrm>
            <a:off x="6259705" y="2772003"/>
            <a:ext cx="0" cy="462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D78777A-F0A6-362E-0C62-9D135EB5C008}"/>
                  </a:ext>
                </a:extLst>
              </p:cNvPr>
              <p:cNvSpPr/>
              <p:nvPr/>
            </p:nvSpPr>
            <p:spPr bwMode="gray">
              <a:xfrm>
                <a:off x="6660256" y="3648055"/>
                <a:ext cx="216000" cy="216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D78777A-F0A6-362E-0C62-9D135EB5C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60256" y="3648055"/>
                <a:ext cx="216000" cy="216000"/>
              </a:xfrm>
              <a:prstGeom prst="ellipse">
                <a:avLst/>
              </a:prstGeom>
              <a:blipFill>
                <a:blip r:embed="rId10"/>
                <a:stretch>
                  <a:fillRect l="-11111"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0F345F7-75E7-C8D0-60C1-D2E3DFCF3388}"/>
                  </a:ext>
                </a:extLst>
              </p:cNvPr>
              <p:cNvSpPr/>
              <p:nvPr/>
            </p:nvSpPr>
            <p:spPr bwMode="gray">
              <a:xfrm>
                <a:off x="6660256" y="3231587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0F345F7-75E7-C8D0-60C1-D2E3DFCF3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60256" y="3231587"/>
                <a:ext cx="216000" cy="2160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7BF879-5F11-190F-EC4D-420C0A9E9152}"/>
              </a:ext>
            </a:extLst>
          </p:cNvPr>
          <p:cNvCxnSpPr>
            <a:cxnSpLocks/>
            <a:stCxn id="54" idx="4"/>
            <a:endCxn id="53" idx="0"/>
          </p:cNvCxnSpPr>
          <p:nvPr/>
        </p:nvCxnSpPr>
        <p:spPr bwMode="gray">
          <a:xfrm>
            <a:off x="6768256" y="3447587"/>
            <a:ext cx="0" cy="200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BA1EC38-A5AD-5002-E56D-DBF2EB4CC869}"/>
                  </a:ext>
                </a:extLst>
              </p:cNvPr>
              <p:cNvSpPr/>
              <p:nvPr/>
            </p:nvSpPr>
            <p:spPr bwMode="gray">
              <a:xfrm>
                <a:off x="6660256" y="2552899"/>
                <a:ext cx="216000" cy="216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BA1EC38-A5AD-5002-E56D-DBF2EB4CC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60256" y="2552899"/>
                <a:ext cx="216000" cy="216000"/>
              </a:xfrm>
              <a:prstGeom prst="ellipse">
                <a:avLst/>
              </a:prstGeom>
              <a:blipFill>
                <a:blip r:embed="rId12"/>
                <a:stretch>
                  <a:fillRect l="-5556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39F1074-3AA8-0CFB-4D82-701F95D4FD8B}"/>
              </a:ext>
            </a:extLst>
          </p:cNvPr>
          <p:cNvCxnSpPr>
            <a:cxnSpLocks/>
            <a:stCxn id="56" idx="4"/>
            <a:endCxn id="54" idx="0"/>
          </p:cNvCxnSpPr>
          <p:nvPr/>
        </p:nvCxnSpPr>
        <p:spPr bwMode="gray">
          <a:xfrm>
            <a:off x="6768256" y="2768899"/>
            <a:ext cx="0" cy="462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1F19374-CC29-F079-CA1D-D8F3FE9819EB}"/>
              </a:ext>
            </a:extLst>
          </p:cNvPr>
          <p:cNvCxnSpPr>
            <a:cxnSpLocks/>
            <a:stCxn id="24" idx="7"/>
            <a:endCxn id="33" idx="1"/>
          </p:cNvCxnSpPr>
          <p:nvPr/>
        </p:nvCxnSpPr>
        <p:spPr bwMode="gray">
          <a:xfrm rot="5400000" flipH="1" flipV="1">
            <a:off x="5744079" y="2827377"/>
            <a:ext cx="963" cy="877553"/>
          </a:xfrm>
          <a:prstGeom prst="curvedConnector3">
            <a:avLst>
              <a:gd name="adj1" fmla="val 2712305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0">
            <a:extLst>
              <a:ext uri="{FF2B5EF4-FFF2-40B4-BE49-F238E27FC236}">
                <a16:creationId xmlns:a16="http://schemas.microsoft.com/office/drawing/2014/main" id="{AA27A0F6-51C9-929F-E4AF-72E5640F6568}"/>
              </a:ext>
            </a:extLst>
          </p:cNvPr>
          <p:cNvCxnSpPr>
            <a:cxnSpLocks/>
            <a:stCxn id="24" idx="7"/>
            <a:endCxn id="54" idx="1"/>
          </p:cNvCxnSpPr>
          <p:nvPr/>
        </p:nvCxnSpPr>
        <p:spPr bwMode="gray">
          <a:xfrm rot="5400000" flipH="1" flipV="1">
            <a:off x="5997129" y="2571875"/>
            <a:ext cx="3415" cy="1386104"/>
          </a:xfrm>
          <a:prstGeom prst="curvedConnector3">
            <a:avLst>
              <a:gd name="adj1" fmla="val 1005642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A4C3251-FE5C-9AC7-5536-97EE7424D701}"/>
                  </a:ext>
                </a:extLst>
              </p:cNvPr>
              <p:cNvSpPr/>
              <p:nvPr/>
            </p:nvSpPr>
            <p:spPr bwMode="gray">
              <a:xfrm>
                <a:off x="1907704" y="2543711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A4C3251-FE5C-9AC7-5536-97EE7424D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07704" y="2543711"/>
                <a:ext cx="216000" cy="21600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B6F9019-EF76-BF16-BEDD-BF469CFC9ECE}"/>
                  </a:ext>
                </a:extLst>
              </p:cNvPr>
              <p:cNvSpPr/>
              <p:nvPr/>
            </p:nvSpPr>
            <p:spPr bwMode="gray">
              <a:xfrm>
                <a:off x="2484205" y="2543711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B6F9019-EF76-BF16-BEDD-BF469CFC9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84205" y="2543711"/>
                <a:ext cx="216000" cy="21600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AAE407D3-DC21-A9B1-E96A-BFA2EBB218F9}"/>
                  </a:ext>
                </a:extLst>
              </p:cNvPr>
              <p:cNvSpPr/>
              <p:nvPr/>
            </p:nvSpPr>
            <p:spPr bwMode="gray">
              <a:xfrm>
                <a:off x="1907704" y="3047767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AAE407D3-DC21-A9B1-E96A-BFA2EBB21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07704" y="3047767"/>
                <a:ext cx="216000" cy="216000"/>
              </a:xfrm>
              <a:prstGeom prst="ellipse">
                <a:avLst/>
              </a:prstGeom>
              <a:blipFill>
                <a:blip r:embed="rId15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4C9A74F-9141-079A-7093-9DB3F34BE8C6}"/>
                  </a:ext>
                </a:extLst>
              </p:cNvPr>
              <p:cNvSpPr/>
              <p:nvPr/>
            </p:nvSpPr>
            <p:spPr bwMode="gray">
              <a:xfrm>
                <a:off x="2484205" y="3047767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4C9A74F-9141-079A-7093-9DB3F34BE8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84205" y="3047767"/>
                <a:ext cx="216000" cy="216000"/>
              </a:xfrm>
              <a:prstGeom prst="ellipse">
                <a:avLst/>
              </a:prstGeom>
              <a:blipFill>
                <a:blip r:embed="rId16"/>
                <a:stretch>
                  <a:fillRect l="-10526"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86E1199-0E6C-B7A6-FD9F-1C477A3F054D}"/>
                  </a:ext>
                </a:extLst>
              </p:cNvPr>
              <p:cNvSpPr/>
              <p:nvPr/>
            </p:nvSpPr>
            <p:spPr bwMode="gray">
              <a:xfrm>
                <a:off x="2196205" y="3479847"/>
                <a:ext cx="216000" cy="216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86E1199-0E6C-B7A6-FD9F-1C477A3F0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96205" y="3479847"/>
                <a:ext cx="216000" cy="2160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96D46D4-B386-5F27-147D-0259EA703A85}"/>
              </a:ext>
            </a:extLst>
          </p:cNvPr>
          <p:cNvCxnSpPr>
            <a:stCxn id="74" idx="4"/>
            <a:endCxn id="76" idx="0"/>
          </p:cNvCxnSpPr>
          <p:nvPr/>
        </p:nvCxnSpPr>
        <p:spPr bwMode="gray">
          <a:xfrm>
            <a:off x="2015704" y="2759711"/>
            <a:ext cx="0" cy="288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88523BD-45F8-BB78-DF5C-7EF3E88AF81D}"/>
              </a:ext>
            </a:extLst>
          </p:cNvPr>
          <p:cNvCxnSpPr>
            <a:cxnSpLocks/>
            <a:stCxn id="75" idx="4"/>
            <a:endCxn id="77" idx="0"/>
          </p:cNvCxnSpPr>
          <p:nvPr/>
        </p:nvCxnSpPr>
        <p:spPr bwMode="gray">
          <a:xfrm>
            <a:off x="2592205" y="2759711"/>
            <a:ext cx="0" cy="288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C6248B7-D446-DAD4-8037-BBE78A44D285}"/>
              </a:ext>
            </a:extLst>
          </p:cNvPr>
          <p:cNvCxnSpPr>
            <a:cxnSpLocks/>
            <a:stCxn id="77" idx="4"/>
            <a:endCxn id="78" idx="7"/>
          </p:cNvCxnSpPr>
          <p:nvPr/>
        </p:nvCxnSpPr>
        <p:spPr bwMode="gray">
          <a:xfrm flipH="1">
            <a:off x="2380573" y="3263767"/>
            <a:ext cx="211632" cy="247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B649D08-FD73-FA69-E5DD-DA76D4A56D10}"/>
              </a:ext>
            </a:extLst>
          </p:cNvPr>
          <p:cNvCxnSpPr>
            <a:cxnSpLocks/>
            <a:stCxn id="76" idx="4"/>
            <a:endCxn id="78" idx="1"/>
          </p:cNvCxnSpPr>
          <p:nvPr/>
        </p:nvCxnSpPr>
        <p:spPr bwMode="gray">
          <a:xfrm>
            <a:off x="2015704" y="3263767"/>
            <a:ext cx="212133" cy="247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BBFE22A-6709-C0DE-6F0F-F84546CB434C}"/>
              </a:ext>
            </a:extLst>
          </p:cNvPr>
          <p:cNvCxnSpPr>
            <a:cxnSpLocks/>
            <a:stCxn id="33" idx="6"/>
            <a:endCxn id="54" idx="2"/>
          </p:cNvCxnSpPr>
          <p:nvPr/>
        </p:nvCxnSpPr>
        <p:spPr bwMode="gray">
          <a:xfrm flipV="1">
            <a:off x="6367705" y="3339587"/>
            <a:ext cx="292551" cy="2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AC2F6BF-FA1F-538F-5F40-093B6DD51943}"/>
                  </a:ext>
                </a:extLst>
              </p:cNvPr>
              <p:cNvSpPr txBox="1"/>
              <p:nvPr/>
            </p:nvSpPr>
            <p:spPr bwMode="gray">
              <a:xfrm>
                <a:off x="468001" y="2147099"/>
                <a:ext cx="3672408" cy="2171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DE" sz="8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AC2F6BF-FA1F-538F-5F40-093B6DD51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68001" y="2147099"/>
                <a:ext cx="3672408" cy="21711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5EB6FC7-DFA6-37DD-CD8E-98A1C3F697B7}"/>
                  </a:ext>
                </a:extLst>
              </p:cNvPr>
              <p:cNvSpPr txBox="1"/>
              <p:nvPr/>
            </p:nvSpPr>
            <p:spPr bwMode="gray">
              <a:xfrm>
                <a:off x="4330492" y="2139702"/>
                <a:ext cx="3905413" cy="2154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sz="8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5EB6FC7-DFA6-37DD-CD8E-98A1C3F69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30492" y="2139702"/>
                <a:ext cx="3905413" cy="215444"/>
              </a:xfrm>
              <a:prstGeom prst="rect">
                <a:avLst/>
              </a:prstGeom>
              <a:blipFill>
                <a:blip r:embed="rId19"/>
                <a:stretch>
                  <a:fillRect b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906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1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1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0" dur="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4" dur="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8" dur="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2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6" dur="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0" dur="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47" grpId="0" animBg="1"/>
      <p:bldP spid="53" grpId="0" animBg="1"/>
      <p:bldP spid="54" grpId="0" animBg="1"/>
      <p:bldP spid="56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7" grpId="0" animBg="1"/>
      <p:bldP spid="8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F04EA4E6-975F-C888-69DE-8EED6FDEDC1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2250122"/>
              </a:xfrm>
            </p:spPr>
            <p:txBody>
              <a:bodyPr/>
              <a:lstStyle/>
              <a:p>
                <a:r>
                  <a:rPr lang="en-DE" b="1" dirty="0"/>
                  <a:t>Observation</a:t>
                </a:r>
                <a:r>
                  <a:rPr lang="en-DE" dirty="0"/>
                  <a:t>. Any joint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can be written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Bayesian Network</a:t>
                </a:r>
                <a:r>
                  <a:rPr lang="en-DE" dirty="0"/>
                  <a:t>. </a:t>
                </a:r>
                <a:r>
                  <a:rPr lang="en-DE" i="1" dirty="0"/>
                  <a:t>Given a joint distribution as a product of conditional distributions,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parents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DE" i="1" dirty="0"/>
                  <a:t>, a </a:t>
                </a:r>
                <a:r>
                  <a:rPr lang="en-DE" dirty="0"/>
                  <a:t>Bayesian network</a:t>
                </a:r>
                <a:r>
                  <a:rPr lang="en-DE" i="1" dirty="0"/>
                  <a:t> is a graph with a node for every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i="1" dirty="0"/>
                  <a:t>, and a directed edge from every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parent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. </a:t>
                </a:r>
                <a:r>
                  <a:rPr lang="en-DE" i="1" dirty="0"/>
                  <a:t>If the variable is independent of all other variables, it has no incoming edges.</a:t>
                </a:r>
                <a:endParaRPr lang="en-DE" dirty="0"/>
              </a:p>
              <a:p>
                <a:endParaRPr lang="en-DE" b="1" dirty="0"/>
              </a:p>
              <a:p>
                <a:r>
                  <a:rPr lang="en-DE" b="1" dirty="0"/>
                  <a:t>Examples</a:t>
                </a:r>
                <a:r>
                  <a:rPr lang="en-DE" dirty="0"/>
                  <a:t>: For 3 variables, we have these four generic Bayesian networks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F04EA4E6-975F-C888-69DE-8EED6FDED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2250122"/>
              </a:xfrm>
              <a:blipFill>
                <a:blip r:embed="rId2"/>
                <a:stretch>
                  <a:fillRect t="-18539" r="-358" b="-117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13B797AE-F660-51F1-5476-6372EA92D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F43FB09-C41D-47DB-72A4-39585FA8876E}"/>
                  </a:ext>
                </a:extLst>
              </p:cNvPr>
              <p:cNvSpPr/>
              <p:nvPr/>
            </p:nvSpPr>
            <p:spPr bwMode="gray">
              <a:xfrm>
                <a:off x="745019" y="3807431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F43FB09-C41D-47DB-72A4-39585FA88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5019" y="3807431"/>
                <a:ext cx="216000" cy="216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F04414D-0AE9-F4FE-2E99-1777CC633ACC}"/>
                  </a:ext>
                </a:extLst>
              </p:cNvPr>
              <p:cNvSpPr/>
              <p:nvPr/>
            </p:nvSpPr>
            <p:spPr bwMode="gray">
              <a:xfrm>
                <a:off x="1321520" y="3807431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F04414D-0AE9-F4FE-2E99-1777CC633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21520" y="3807431"/>
                <a:ext cx="216000" cy="216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2F384CF-2583-A9E8-30F3-D6D817F50F7E}"/>
                  </a:ext>
                </a:extLst>
              </p:cNvPr>
              <p:cNvSpPr/>
              <p:nvPr/>
            </p:nvSpPr>
            <p:spPr bwMode="gray">
              <a:xfrm>
                <a:off x="1032558" y="4275694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2F384CF-2583-A9E8-30F3-D6D817F50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32558" y="4275694"/>
                <a:ext cx="216000" cy="216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983E4D-E936-1D47-41DE-C586CE37B75C}"/>
              </a:ext>
            </a:extLst>
          </p:cNvPr>
          <p:cNvCxnSpPr>
            <a:cxnSpLocks/>
            <a:stCxn id="6" idx="4"/>
            <a:endCxn id="8" idx="1"/>
          </p:cNvCxnSpPr>
          <p:nvPr/>
        </p:nvCxnSpPr>
        <p:spPr bwMode="gray">
          <a:xfrm>
            <a:off x="853019" y="4023431"/>
            <a:ext cx="211171" cy="28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1EF292-0C37-A498-3E8C-580AE2BD37BE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gray">
          <a:xfrm>
            <a:off x="961019" y="3915431"/>
            <a:ext cx="3605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1D0AE4-82EE-DB5E-27FC-DCDAE7919C40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 bwMode="gray">
          <a:xfrm flipH="1">
            <a:off x="1216926" y="4023431"/>
            <a:ext cx="212594" cy="28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382F31B-2BEF-80E4-02CC-A97DFE798CCA}"/>
                  </a:ext>
                </a:extLst>
              </p:cNvPr>
              <p:cNvSpPr/>
              <p:nvPr/>
            </p:nvSpPr>
            <p:spPr bwMode="gray">
              <a:xfrm>
                <a:off x="2722579" y="3799822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382F31B-2BEF-80E4-02CC-A97DFE798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22579" y="3799822"/>
                <a:ext cx="216000" cy="216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840F633-D853-C347-23A5-4188970869F1}"/>
                  </a:ext>
                </a:extLst>
              </p:cNvPr>
              <p:cNvSpPr/>
              <p:nvPr/>
            </p:nvSpPr>
            <p:spPr bwMode="gray">
              <a:xfrm>
                <a:off x="3299080" y="3799822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840F633-D853-C347-23A5-418897086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99080" y="3799822"/>
                <a:ext cx="216000" cy="2160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72337D8-5214-A725-522D-015C1ABE1379}"/>
                  </a:ext>
                </a:extLst>
              </p:cNvPr>
              <p:cNvSpPr/>
              <p:nvPr/>
            </p:nvSpPr>
            <p:spPr bwMode="gray">
              <a:xfrm>
                <a:off x="3010118" y="4268085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72337D8-5214-A725-522D-015C1ABE1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10118" y="4268085"/>
                <a:ext cx="216000" cy="2160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563CD1-303E-12A6-00CD-870D67DDAA64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 bwMode="gray">
          <a:xfrm>
            <a:off x="2830579" y="4015822"/>
            <a:ext cx="211171" cy="28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F71625-0FA4-9D8A-6345-96A59E12ECBD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 bwMode="gray">
          <a:xfrm>
            <a:off x="2938579" y="3907822"/>
            <a:ext cx="3605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0454C50-0459-0BD0-A08D-EA23DC9DF156}"/>
                  </a:ext>
                </a:extLst>
              </p:cNvPr>
              <p:cNvSpPr/>
              <p:nvPr/>
            </p:nvSpPr>
            <p:spPr bwMode="gray">
              <a:xfrm>
                <a:off x="4585007" y="3799822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0454C50-0459-0BD0-A08D-EA23DC9DF1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85007" y="3799822"/>
                <a:ext cx="216000" cy="2160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9CB83FC-5D27-92D0-00D8-BA16F1056624}"/>
                  </a:ext>
                </a:extLst>
              </p:cNvPr>
              <p:cNvSpPr/>
              <p:nvPr/>
            </p:nvSpPr>
            <p:spPr bwMode="gray">
              <a:xfrm>
                <a:off x="5161508" y="3799822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9CB83FC-5D27-92D0-00D8-BA16F1056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61508" y="3799822"/>
                <a:ext cx="216000" cy="2160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376FD48-1A62-7DF3-1FCA-FFEAB562FF30}"/>
                  </a:ext>
                </a:extLst>
              </p:cNvPr>
              <p:cNvSpPr/>
              <p:nvPr/>
            </p:nvSpPr>
            <p:spPr bwMode="gray">
              <a:xfrm>
                <a:off x="4872546" y="4268085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376FD48-1A62-7DF3-1FCA-FFEAB562FF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72546" y="4268085"/>
                <a:ext cx="216000" cy="2160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C97A35-157A-B274-C3DC-10B587C02494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 bwMode="gray">
          <a:xfrm>
            <a:off x="4801007" y="3907822"/>
            <a:ext cx="3605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580C028-01DD-5206-110D-F8FB213C05D9}"/>
              </a:ext>
            </a:extLst>
          </p:cNvPr>
          <p:cNvCxnSpPr>
            <a:cxnSpLocks/>
            <a:stCxn id="32" idx="4"/>
            <a:endCxn id="33" idx="7"/>
          </p:cNvCxnSpPr>
          <p:nvPr/>
        </p:nvCxnSpPr>
        <p:spPr bwMode="gray">
          <a:xfrm flipH="1">
            <a:off x="5056914" y="4015822"/>
            <a:ext cx="212594" cy="28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00814F-36D5-3B2D-AAF6-B61EAB78C5C6}"/>
                  </a:ext>
                </a:extLst>
              </p:cNvPr>
              <p:cNvSpPr txBox="1"/>
              <p:nvPr/>
            </p:nvSpPr>
            <p:spPr bwMode="gray">
              <a:xfrm>
                <a:off x="35496" y="4541837"/>
                <a:ext cx="2160240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00814F-36D5-3B2D-AAF6-B61EAB78C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496" y="4541837"/>
                <a:ext cx="2160240" cy="215444"/>
              </a:xfrm>
              <a:prstGeom prst="rect">
                <a:avLst/>
              </a:prstGeom>
              <a:blipFill>
                <a:blip r:embed="rId12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94BE9F-AFA8-1427-E463-CB18E4E77AAF}"/>
                  </a:ext>
                </a:extLst>
              </p:cNvPr>
              <p:cNvSpPr txBox="1"/>
              <p:nvPr/>
            </p:nvSpPr>
            <p:spPr bwMode="gray">
              <a:xfrm>
                <a:off x="2195736" y="4463295"/>
                <a:ext cx="1845103" cy="438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94BE9F-AFA8-1427-E463-CB18E4E77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95736" y="4463295"/>
                <a:ext cx="1845103" cy="438582"/>
              </a:xfrm>
              <a:prstGeom prst="rect">
                <a:avLst/>
              </a:prstGeom>
              <a:blipFill>
                <a:blip r:embed="rId13"/>
                <a:stretch>
                  <a:fillRect t="-77143" b="-1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24E9454-ADC4-B4A1-97F9-5F1BA09C1C48}"/>
                  </a:ext>
                </a:extLst>
              </p:cNvPr>
              <p:cNvSpPr txBox="1"/>
              <p:nvPr/>
            </p:nvSpPr>
            <p:spPr bwMode="gray">
              <a:xfrm>
                <a:off x="4067944" y="4469829"/>
                <a:ext cx="1845103" cy="438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24E9454-ADC4-B4A1-97F9-5F1BA09C1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67944" y="4469829"/>
                <a:ext cx="1845103" cy="438582"/>
              </a:xfrm>
              <a:prstGeom prst="rect">
                <a:avLst/>
              </a:prstGeom>
              <a:blipFill>
                <a:blip r:embed="rId14"/>
                <a:stretch>
                  <a:fillRect t="-72222" b="-1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8A941DA-C69D-B58C-9CB3-495373BEEF60}"/>
                  </a:ext>
                </a:extLst>
              </p:cNvPr>
              <p:cNvSpPr txBox="1"/>
              <p:nvPr/>
            </p:nvSpPr>
            <p:spPr bwMode="gray">
              <a:xfrm>
                <a:off x="5796136" y="4469829"/>
                <a:ext cx="1845103" cy="449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8A941DA-C69D-B58C-9CB3-495373BEE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96136" y="4469829"/>
                <a:ext cx="1845103" cy="449482"/>
              </a:xfrm>
              <a:prstGeom prst="rect">
                <a:avLst/>
              </a:prstGeom>
              <a:blipFill>
                <a:blip r:embed="rId15"/>
                <a:stretch>
                  <a:fillRect t="-70270" b="-1162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C68A46F-B012-74C0-14FA-D59D61162A9D}"/>
                  </a:ext>
                </a:extLst>
              </p:cNvPr>
              <p:cNvSpPr/>
              <p:nvPr/>
            </p:nvSpPr>
            <p:spPr bwMode="gray">
              <a:xfrm>
                <a:off x="6444974" y="3808392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C68A46F-B012-74C0-14FA-D59D61162A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44974" y="3808392"/>
                <a:ext cx="216000" cy="21600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338D707-E60B-7427-1FE5-2C3F6684F334}"/>
                  </a:ext>
                </a:extLst>
              </p:cNvPr>
              <p:cNvSpPr/>
              <p:nvPr/>
            </p:nvSpPr>
            <p:spPr bwMode="gray">
              <a:xfrm>
                <a:off x="7021475" y="3808392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338D707-E60B-7427-1FE5-2C3F6684F3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21475" y="3808392"/>
                <a:ext cx="216000" cy="2160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FBE3393-17A5-5A8F-BEF7-1BD5DD5B87C0}"/>
                  </a:ext>
                </a:extLst>
              </p:cNvPr>
              <p:cNvSpPr/>
              <p:nvPr/>
            </p:nvSpPr>
            <p:spPr bwMode="gray">
              <a:xfrm>
                <a:off x="6732513" y="4276655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FBE3393-17A5-5A8F-BEF7-1BD5DD5B8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32513" y="4276655"/>
                <a:ext cx="216000" cy="216000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302C8BD-652D-86BD-BD23-16720ED0843B}"/>
              </a:ext>
            </a:extLst>
          </p:cNvPr>
          <p:cNvCxnSpPr>
            <a:cxnSpLocks/>
            <a:stCxn id="56" idx="4"/>
            <a:endCxn id="58" idx="1"/>
          </p:cNvCxnSpPr>
          <p:nvPr/>
        </p:nvCxnSpPr>
        <p:spPr bwMode="gray">
          <a:xfrm>
            <a:off x="6552974" y="4024392"/>
            <a:ext cx="211171" cy="28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BF2680D-F29A-7662-3076-D3885BC7C354}"/>
              </a:ext>
            </a:extLst>
          </p:cNvPr>
          <p:cNvCxnSpPr>
            <a:cxnSpLocks/>
            <a:stCxn id="57" idx="4"/>
            <a:endCxn id="58" idx="7"/>
          </p:cNvCxnSpPr>
          <p:nvPr/>
        </p:nvCxnSpPr>
        <p:spPr bwMode="gray">
          <a:xfrm flipH="1">
            <a:off x="6916881" y="4024392"/>
            <a:ext cx="212594" cy="28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24D4276-AB69-A3FF-B6C9-61E97CBE5E46}"/>
              </a:ext>
            </a:extLst>
          </p:cNvPr>
          <p:cNvSpPr txBox="1"/>
          <p:nvPr/>
        </p:nvSpPr>
        <p:spPr bwMode="gray">
          <a:xfrm>
            <a:off x="615734" y="4851956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full mesh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428AE5-2D87-3BF3-E21E-111813799040}"/>
              </a:ext>
            </a:extLst>
          </p:cNvPr>
          <p:cNvSpPr txBox="1"/>
          <p:nvPr/>
        </p:nvSpPr>
        <p:spPr bwMode="gray">
          <a:xfrm>
            <a:off x="2584550" y="4856600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star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A55149F-47EB-96AA-2759-F11FD3CBA1D0}"/>
              </a:ext>
            </a:extLst>
          </p:cNvPr>
          <p:cNvSpPr txBox="1"/>
          <p:nvPr/>
        </p:nvSpPr>
        <p:spPr bwMode="gray">
          <a:xfrm>
            <a:off x="4555416" y="4851956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chain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9E48EF-7496-D42D-9C88-C4F73D0A82D3}"/>
              </a:ext>
            </a:extLst>
          </p:cNvPr>
          <p:cNvSpPr txBox="1"/>
          <p:nvPr/>
        </p:nvSpPr>
        <p:spPr bwMode="gray">
          <a:xfrm>
            <a:off x="6383313" y="4876006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sink</a:t>
            </a:r>
            <a:endParaRPr lang="en-DE" sz="1000" dirty="0" err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928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0" grpId="0" animBg="1"/>
      <p:bldP spid="21" grpId="0" animBg="1"/>
      <p:bldP spid="22" grpId="0" animBg="1"/>
      <p:bldP spid="31" grpId="0" animBg="1"/>
      <p:bldP spid="32" grpId="0" animBg="1"/>
      <p:bldP spid="33" grpId="0" animBg="1"/>
      <p:bldP spid="38" grpId="0"/>
      <p:bldP spid="39" grpId="0"/>
      <p:bldP spid="41" grpId="0"/>
      <p:bldP spid="47" grpId="0"/>
      <p:bldP spid="56" grpId="0" animBg="1"/>
      <p:bldP spid="57" grpId="0" animBg="1"/>
      <p:bldP spid="58" grpId="0" animBg="1"/>
      <p:bldP spid="62" grpId="0"/>
      <p:bldP spid="63" grpId="0"/>
      <p:bldP spid="64" grpId="0"/>
      <p:bldP spid="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582D2E86-4CEE-FCC6-0032-8245341DEF37}"/>
                  </a:ext>
                </a:extLst>
              </p:cNvPr>
              <p:cNvSpPr/>
              <p:nvPr/>
            </p:nvSpPr>
            <p:spPr bwMode="gray">
              <a:xfrm>
                <a:off x="7821767" y="1919347"/>
                <a:ext cx="481096" cy="661521"/>
              </a:xfrm>
              <a:prstGeom prst="round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7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7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=2,…,</m:t>
                      </m:r>
                      <m:r>
                        <a:rPr lang="en-US" sz="7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582D2E86-4CEE-FCC6-0032-8245341DE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821767" y="1919347"/>
                <a:ext cx="481096" cy="66152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95B336-616A-9B6A-3457-6BC8E2B5AB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2097101"/>
          </a:xfrm>
        </p:spPr>
        <p:txBody>
          <a:bodyPr/>
          <a:lstStyle/>
          <a:p>
            <a:r>
              <a:rPr lang="en-US" b="1" dirty="0"/>
              <a:t>Plate</a:t>
            </a:r>
            <a:r>
              <a:rPr lang="en-US" dirty="0"/>
              <a:t>. If a subset of variables has the same relation only differing in their index, we use a ”plate” to collapse them into a single graphical element.</a:t>
            </a:r>
          </a:p>
          <a:p>
            <a:pPr lvl="1"/>
            <a:r>
              <a:rPr lang="en-US" sz="1200" dirty="0"/>
              <a:t>Increase readability of models for large amounts of parameters and data</a:t>
            </a:r>
          </a:p>
          <a:p>
            <a:r>
              <a:rPr lang="en-US" dirty="0"/>
              <a:t>A Bayesian network must always be a </a:t>
            </a:r>
            <a:r>
              <a:rPr lang="en-US" b="1" dirty="0"/>
              <a:t>directed acyclic graph</a:t>
            </a:r>
            <a:r>
              <a:rPr lang="en-US" dirty="0"/>
              <a:t> because only those have a topological order corresponding to a variable order.</a:t>
            </a:r>
            <a:endParaRPr lang="en-US" sz="1200" b="1" dirty="0"/>
          </a:p>
          <a:p>
            <a:r>
              <a:rPr lang="en-US" b="1" dirty="0"/>
              <a:t>Observed Variables</a:t>
            </a:r>
            <a:r>
              <a:rPr lang="en-US" dirty="0"/>
              <a:t>. If a subset of variables has been observed (“data”), the variable nodes are usually shaded (“clamped”).</a:t>
            </a:r>
            <a:endParaRPr lang="en-US" b="1" dirty="0"/>
          </a:p>
          <a:p>
            <a:pPr lvl="1"/>
            <a:r>
              <a:rPr lang="en-US" sz="1200" b="1" dirty="0"/>
              <a:t>Example</a:t>
            </a:r>
            <a:r>
              <a:rPr lang="en-US" sz="1200" dirty="0"/>
              <a:t>: Discriminatory Models</a:t>
            </a:r>
            <a:endParaRPr lang="en-US" sz="1200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006F2A-2EE2-D0A5-BD8B-73552D71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Network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2E14595-3F35-ED79-133F-5616F6D94A7E}"/>
                  </a:ext>
                </a:extLst>
              </p:cNvPr>
              <p:cNvSpPr/>
              <p:nvPr/>
            </p:nvSpPr>
            <p:spPr bwMode="gray">
              <a:xfrm>
                <a:off x="7939854" y="1536764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2E14595-3F35-ED79-133F-5616F6D94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39854" y="1536764"/>
                <a:ext cx="216000" cy="216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A92E454-1628-9A86-BEF9-2660F14E3295}"/>
                  </a:ext>
                </a:extLst>
              </p:cNvPr>
              <p:cNvSpPr/>
              <p:nvPr/>
            </p:nvSpPr>
            <p:spPr bwMode="gray">
              <a:xfrm>
                <a:off x="7947672" y="208593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A92E454-1628-9A86-BEF9-2660F14E3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47672" y="2085930"/>
                <a:ext cx="216000" cy="216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BC0C4E-C50A-2A37-E702-1C59A677197F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 bwMode="gray">
          <a:xfrm>
            <a:off x="8047854" y="1752764"/>
            <a:ext cx="7818" cy="3331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5C92A2-A070-8722-85AF-A7C685802B36}"/>
                  </a:ext>
                </a:extLst>
              </p:cNvPr>
              <p:cNvSpPr txBox="1"/>
              <p:nvPr/>
            </p:nvSpPr>
            <p:spPr bwMode="gray">
              <a:xfrm>
                <a:off x="7164288" y="1131590"/>
                <a:ext cx="1845103" cy="428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5C92A2-A070-8722-85AF-A7C685802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4288" y="1131590"/>
                <a:ext cx="1845103" cy="428515"/>
              </a:xfrm>
              <a:prstGeom prst="rect">
                <a:avLst/>
              </a:prstGeom>
              <a:blipFill>
                <a:blip r:embed="rId5"/>
                <a:stretch>
                  <a:fillRect t="-82353" b="-1323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6566E93F-40F7-6FB5-0E74-11B63BFA89AC}"/>
                  </a:ext>
                </a:extLst>
              </p:cNvPr>
              <p:cNvSpPr/>
              <p:nvPr/>
            </p:nvSpPr>
            <p:spPr bwMode="gray">
              <a:xfrm>
                <a:off x="2978132" y="4034454"/>
                <a:ext cx="841136" cy="625282"/>
              </a:xfrm>
              <a:prstGeom prst="round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7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7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z="7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6566E93F-40F7-6FB5-0E74-11B63BFA8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78132" y="4034454"/>
                <a:ext cx="841136" cy="62528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AEBA7A9-CE7D-EB38-35E6-01C5E86A6B98}"/>
                  </a:ext>
                </a:extLst>
              </p:cNvPr>
              <p:cNvSpPr/>
              <p:nvPr/>
            </p:nvSpPr>
            <p:spPr bwMode="gray">
              <a:xfrm>
                <a:off x="3456259" y="365187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AEBA7A9-CE7D-EB38-35E6-01C5E86A6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56259" y="3651870"/>
                <a:ext cx="216000" cy="2160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2BC4F6F-CD57-8037-7133-F6D069EEE3AD}"/>
                  </a:ext>
                </a:extLst>
              </p:cNvPr>
              <p:cNvSpPr/>
              <p:nvPr/>
            </p:nvSpPr>
            <p:spPr bwMode="gray">
              <a:xfrm>
                <a:off x="3464077" y="4201036"/>
                <a:ext cx="216000" cy="216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2BC4F6F-CD57-8037-7133-F6D069EEE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64077" y="4201036"/>
                <a:ext cx="216000" cy="2160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46BC3D-20F9-89B1-2B5C-7300195448BB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 bwMode="gray">
          <a:xfrm>
            <a:off x="3564259" y="3867870"/>
            <a:ext cx="7818" cy="3331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6825D6B-1CE8-D96D-91B8-55D564F58BE8}"/>
                  </a:ext>
                </a:extLst>
              </p:cNvPr>
              <p:cNvSpPr/>
              <p:nvPr/>
            </p:nvSpPr>
            <p:spPr bwMode="gray">
              <a:xfrm>
                <a:off x="3063014" y="4201036"/>
                <a:ext cx="216000" cy="216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sz="10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6825D6B-1CE8-D96D-91B8-55D564F58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63014" y="4201036"/>
                <a:ext cx="216000" cy="2160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7C5D86-5927-D595-0179-DD38176E1395}"/>
              </a:ext>
            </a:extLst>
          </p:cNvPr>
          <p:cNvCxnSpPr>
            <a:cxnSpLocks/>
            <a:stCxn id="20" idx="6"/>
            <a:endCxn id="18" idx="2"/>
          </p:cNvCxnSpPr>
          <p:nvPr/>
        </p:nvCxnSpPr>
        <p:spPr bwMode="gray">
          <a:xfrm>
            <a:off x="3279014" y="4309036"/>
            <a:ext cx="1850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646CA0-A2E1-9320-E4DC-DB01D6B98AFE}"/>
                  </a:ext>
                </a:extLst>
              </p:cNvPr>
              <p:cNvSpPr txBox="1"/>
              <p:nvPr/>
            </p:nvSpPr>
            <p:spPr bwMode="gray">
              <a:xfrm>
                <a:off x="2239917" y="3219822"/>
                <a:ext cx="2880320" cy="512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nary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646CA0-A2E1-9320-E4DC-DB01D6B98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39917" y="3219822"/>
                <a:ext cx="2880320" cy="512448"/>
              </a:xfrm>
              <a:prstGeom prst="rect">
                <a:avLst/>
              </a:prstGeom>
              <a:blipFill>
                <a:blip r:embed="rId10"/>
                <a:stretch>
                  <a:fillRect t="-87805" b="-1414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5233A-CC76-B90E-D12F-A820FA02AFBC}"/>
                  </a:ext>
                </a:extLst>
              </p:cNvPr>
              <p:cNvSpPr txBox="1"/>
              <p:nvPr/>
            </p:nvSpPr>
            <p:spPr bwMode="gray">
              <a:xfrm>
                <a:off x="2248136" y="4659982"/>
                <a:ext cx="2880320" cy="512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∏"/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nary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5233A-CC76-B90E-D12F-A820FA02A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48136" y="4659982"/>
                <a:ext cx="2880320" cy="512448"/>
              </a:xfrm>
              <a:prstGeom prst="rect">
                <a:avLst/>
              </a:prstGeom>
              <a:blipFill>
                <a:blip r:embed="rId11"/>
                <a:stretch>
                  <a:fillRect t="-83333" b="-13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112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6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  <p:bldP spid="6" grpId="0" animBg="1"/>
      <p:bldP spid="9" grpId="0"/>
      <p:bldP spid="16" grpId="0" animBg="1"/>
      <p:bldP spid="17" grpId="0" animBg="1"/>
      <p:bldP spid="18" grpId="0" animBg="1"/>
      <p:bldP spid="20" grpId="0" animBg="1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A0FF215-3B95-F210-1CCB-24FF310AB9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237560" cy="3132113"/>
              </a:xfrm>
            </p:spPr>
            <p:txBody>
              <a:bodyPr/>
              <a:lstStyle/>
              <a:p>
                <a:r>
                  <a:rPr lang="en-US" dirty="0"/>
                  <a:t>One advantage of a Bayesian network is the ability to </a:t>
                </a:r>
                <a:r>
                  <a:rPr lang="en-US" i="1" dirty="0"/>
                  <a:t>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Assumption</a:t>
                </a:r>
                <a:endParaRPr lang="en-US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Sampling from the conditional distributions is simpler than from the joint distribution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There are no clamped nodes, that is, we do not condition on any variable</a:t>
                </a:r>
              </a:p>
              <a:p>
                <a:r>
                  <a:rPr lang="en-US" b="1" dirty="0"/>
                  <a:t>Problems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Sampling is </a:t>
                </a:r>
                <a:r>
                  <a:rPr lang="en-US" sz="1200" i="1" dirty="0"/>
                  <a:t>sequential </a:t>
                </a:r>
                <a:r>
                  <a:rPr lang="en-US" sz="1200" dirty="0"/>
                  <a:t>one variable at the time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Conditioning happens only on frequent events because for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A0FF215-3B95-F210-1CCB-24FF310AB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237560" cy="3132113"/>
              </a:xfrm>
              <a:blipFill>
                <a:blip r:embed="rId2"/>
                <a:stretch>
                  <a:fillRect t="-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7D15581-927D-2106-BEEB-A6B5625F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a Bayesian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A453A2-AE0D-B94C-5DC1-6A128E2F37A9}"/>
                  </a:ext>
                </a:extLst>
              </p:cNvPr>
              <p:cNvSpPr txBox="1"/>
              <p:nvPr/>
            </p:nvSpPr>
            <p:spPr bwMode="gray">
              <a:xfrm>
                <a:off x="539552" y="1635646"/>
                <a:ext cx="6120680" cy="78431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68287" lvl="1" algn="ctr"/>
                <a:r>
                  <a:rPr lang="en-US" sz="1400" b="1" dirty="0"/>
                  <a:t>Ancestral Sampling</a:t>
                </a:r>
                <a:endParaRPr lang="en-US" sz="14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400" dirty="0"/>
                  <a:t>Topologically sort all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400" dirty="0"/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</m:oMath>
                </a14:m>
                <a:endParaRPr lang="en-US" sz="14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400" dirty="0"/>
                  <a:t>Sample each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DE" sz="1400" dirty="0"/>
                  <a:t> using distribution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DE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A453A2-AE0D-B94C-5DC1-6A128E2F3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9552" y="1635646"/>
                <a:ext cx="6120680" cy="784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5CCD21-2D86-EB94-A5C8-1B973FE907AD}"/>
                  </a:ext>
                </a:extLst>
              </p:cNvPr>
              <p:cNvSpPr txBox="1"/>
              <p:nvPr/>
            </p:nvSpPr>
            <p:spPr bwMode="gray">
              <a:xfrm>
                <a:off x="4439632" y="4412484"/>
                <a:ext cx="2808313" cy="481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5CCD21-2D86-EB94-A5C8-1B973FE90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39632" y="4412484"/>
                <a:ext cx="2808313" cy="4819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729B96-4709-44D2-DEF7-31C63BEDBC82}"/>
              </a:ext>
            </a:extLst>
          </p:cNvPr>
          <p:cNvCxnSpPr>
            <a:cxnSpLocks/>
            <a:stCxn id="10" idx="1"/>
            <a:endCxn id="17" idx="3"/>
          </p:cNvCxnSpPr>
          <p:nvPr/>
        </p:nvCxnSpPr>
        <p:spPr bwMode="gray">
          <a:xfrm flipH="1" flipV="1">
            <a:off x="3707904" y="4787832"/>
            <a:ext cx="2736304" cy="18145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1CD7C5-9F57-3AC6-F5E3-09EE271485A8}"/>
                  </a:ext>
                </a:extLst>
              </p:cNvPr>
              <p:cNvSpPr txBox="1"/>
              <p:nvPr/>
            </p:nvSpPr>
            <p:spPr bwMode="gray">
              <a:xfrm>
                <a:off x="6444208" y="4861272"/>
                <a:ext cx="1224136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GB" sz="1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1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sz="1000" dirty="0">
                    <a:solidFill>
                      <a:srgbClr val="C00000"/>
                    </a:solidFill>
                  </a:rPr>
                  <a:t> for rare events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1CD7C5-9F57-3AC6-F5E3-09EE27148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44208" y="4861272"/>
                <a:ext cx="1224136" cy="216024"/>
              </a:xfrm>
              <a:prstGeom prst="rect">
                <a:avLst/>
              </a:prstGeom>
              <a:blipFill>
                <a:blip r:embed="rId5"/>
                <a:stretch>
                  <a:fillRect r="-206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EA1C24-E35A-65C9-5123-5AA7AEA54D2C}"/>
                  </a:ext>
                </a:extLst>
              </p:cNvPr>
              <p:cNvSpPr txBox="1"/>
              <p:nvPr/>
            </p:nvSpPr>
            <p:spPr bwMode="gray">
              <a:xfrm>
                <a:off x="1736224" y="4381257"/>
                <a:ext cx="3123808" cy="544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∧…∧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EA1C24-E35A-65C9-5123-5AA7AEA54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36224" y="4381257"/>
                <a:ext cx="3123808" cy="544380"/>
              </a:xfrm>
              <a:prstGeom prst="rect">
                <a:avLst/>
              </a:prstGeom>
              <a:blipFill>
                <a:blip r:embed="rId6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85995B0-ACF4-1E65-F081-63AB4CCB908C}"/>
              </a:ext>
            </a:extLst>
          </p:cNvPr>
          <p:cNvSpPr/>
          <p:nvPr/>
        </p:nvSpPr>
        <p:spPr bwMode="gray">
          <a:xfrm>
            <a:off x="2915816" y="4681252"/>
            <a:ext cx="792088" cy="213159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525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  <p:bldP spid="16" grpId="0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E38C6F-3CEE-0B1F-0C72-BC0492A8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a Bayesian Network: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CC6559A-6A99-F508-BA76-B0B2FC7AE7B5}"/>
                  </a:ext>
                </a:extLst>
              </p:cNvPr>
              <p:cNvSpPr/>
              <p:nvPr/>
            </p:nvSpPr>
            <p:spPr bwMode="gray">
              <a:xfrm>
                <a:off x="1043608" y="3075838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CC6559A-6A99-F508-BA76-B0B2FC7AE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43608" y="3075838"/>
                <a:ext cx="288000" cy="2880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FA8812C-88A6-3B7E-160F-F1F8375058A3}"/>
                  </a:ext>
                </a:extLst>
              </p:cNvPr>
              <p:cNvSpPr/>
              <p:nvPr/>
            </p:nvSpPr>
            <p:spPr bwMode="gray">
              <a:xfrm>
                <a:off x="2195760" y="3075838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FA8812C-88A6-3B7E-160F-F1F837505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95760" y="3075838"/>
                <a:ext cx="288000" cy="288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94A4FD1-D055-422C-DC4F-CB7F7BDCA717}"/>
                  </a:ext>
                </a:extLst>
              </p:cNvPr>
              <p:cNvSpPr/>
              <p:nvPr/>
            </p:nvSpPr>
            <p:spPr bwMode="gray">
              <a:xfrm>
                <a:off x="1043608" y="3939902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94A4FD1-D055-422C-DC4F-CB7F7BDCA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43608" y="3939902"/>
                <a:ext cx="288000" cy="288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D38219C-9C4D-355F-4E96-0BA4A62DADD9}"/>
                  </a:ext>
                </a:extLst>
              </p:cNvPr>
              <p:cNvSpPr/>
              <p:nvPr/>
            </p:nvSpPr>
            <p:spPr bwMode="gray">
              <a:xfrm>
                <a:off x="2195760" y="3939902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D38219C-9C4D-355F-4E96-0BA4A62DAD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95760" y="3939902"/>
                <a:ext cx="288000" cy="288000"/>
              </a:xfrm>
              <a:prstGeom prst="ellipse">
                <a:avLst/>
              </a:prstGeom>
              <a:blipFill>
                <a:blip r:embed="rId5"/>
                <a:stretch>
                  <a:fillRect l="-4167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C66BAE0-FD68-D8E9-3541-36C4B1B8C8B2}"/>
                  </a:ext>
                </a:extLst>
              </p:cNvPr>
              <p:cNvSpPr/>
              <p:nvPr/>
            </p:nvSpPr>
            <p:spPr bwMode="gray">
              <a:xfrm>
                <a:off x="1620141" y="4660014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C66BAE0-FD68-D8E9-3541-36C4B1B8C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20141" y="4660014"/>
                <a:ext cx="288000" cy="288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4D7CB4-590C-7C80-45DD-B222A6122F14}"/>
              </a:ext>
            </a:extLst>
          </p:cNvPr>
          <p:cNvCxnSpPr>
            <a:stCxn id="4" idx="4"/>
            <a:endCxn id="6" idx="0"/>
          </p:cNvCxnSpPr>
          <p:nvPr/>
        </p:nvCxnSpPr>
        <p:spPr bwMode="gray">
          <a:xfrm>
            <a:off x="1187608" y="3363838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9DAE23-2FEE-CBBE-8AAC-68472DB210FB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 bwMode="gray">
          <a:xfrm>
            <a:off x="2339760" y="3363838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0F5D62-27A3-3087-08A2-91B52C40046A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 bwMode="gray">
          <a:xfrm flipH="1">
            <a:off x="1865964" y="4227902"/>
            <a:ext cx="473796" cy="474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1EAD4E-2067-FABF-AAC1-3AA80685837D}"/>
              </a:ext>
            </a:extLst>
          </p:cNvPr>
          <p:cNvCxnSpPr>
            <a:cxnSpLocks/>
            <a:stCxn id="6" idx="4"/>
            <a:endCxn id="8" idx="1"/>
          </p:cNvCxnSpPr>
          <p:nvPr/>
        </p:nvCxnSpPr>
        <p:spPr bwMode="gray">
          <a:xfrm>
            <a:off x="1187608" y="4227902"/>
            <a:ext cx="474710" cy="474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C5BDE7-CA7F-0DDB-0501-9B03FB086E93}"/>
                  </a:ext>
                </a:extLst>
              </p:cNvPr>
              <p:cNvSpPr txBox="1"/>
              <p:nvPr/>
            </p:nvSpPr>
            <p:spPr bwMode="gray">
              <a:xfrm>
                <a:off x="671390" y="1760876"/>
                <a:ext cx="5350122" cy="279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C5BDE7-CA7F-0DDB-0501-9B03FB086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90" y="1760876"/>
                <a:ext cx="5350122" cy="279564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D6D85A1-F35F-F326-DDAC-5BEE35D4B0E5}"/>
                  </a:ext>
                </a:extLst>
              </p:cNvPr>
              <p:cNvSpPr/>
              <p:nvPr/>
            </p:nvSpPr>
            <p:spPr bwMode="gray">
              <a:xfrm>
                <a:off x="4993431" y="3075838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D6D85A1-F35F-F326-DDAC-5BEE35D4B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93431" y="3075838"/>
                <a:ext cx="288000" cy="2880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BAB9335-BFED-1AA3-C615-599EDFF2A508}"/>
                  </a:ext>
                </a:extLst>
              </p:cNvPr>
              <p:cNvSpPr/>
              <p:nvPr/>
            </p:nvSpPr>
            <p:spPr bwMode="gray">
              <a:xfrm>
                <a:off x="6145583" y="3075838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BAB9335-BFED-1AA3-C615-599EDFF2A5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45583" y="3075838"/>
                <a:ext cx="288000" cy="2880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6BCD661-8716-07A8-DA04-FDC4B34CDB07}"/>
                  </a:ext>
                </a:extLst>
              </p:cNvPr>
              <p:cNvSpPr/>
              <p:nvPr/>
            </p:nvSpPr>
            <p:spPr bwMode="gray">
              <a:xfrm>
                <a:off x="4993431" y="3939902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6BCD661-8716-07A8-DA04-FDC4B34CD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93431" y="3939902"/>
                <a:ext cx="288000" cy="2880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896DAD2-BE7F-FF18-F55E-90557C14002F}"/>
                  </a:ext>
                </a:extLst>
              </p:cNvPr>
              <p:cNvSpPr/>
              <p:nvPr/>
            </p:nvSpPr>
            <p:spPr bwMode="gray">
              <a:xfrm>
                <a:off x="6145583" y="3939902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896DAD2-BE7F-FF18-F55E-90557C140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45583" y="3939902"/>
                <a:ext cx="288000" cy="288000"/>
              </a:xfrm>
              <a:prstGeom prst="ellipse">
                <a:avLst/>
              </a:prstGeom>
              <a:blipFill>
                <a:blip r:embed="rId11"/>
                <a:stretch>
                  <a:fillRect l="-4167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1BC7D8B-9FE6-4348-6D0D-DE987C200B81}"/>
                  </a:ext>
                </a:extLst>
              </p:cNvPr>
              <p:cNvSpPr/>
              <p:nvPr/>
            </p:nvSpPr>
            <p:spPr bwMode="gray">
              <a:xfrm>
                <a:off x="5569964" y="4660014"/>
                <a:ext cx="288000" cy="288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1BC7D8B-9FE6-4348-6D0D-DE987C200B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69964" y="4660014"/>
                <a:ext cx="288000" cy="28800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BB3117-2C0A-64A7-BA37-84A68C0DD036}"/>
              </a:ext>
            </a:extLst>
          </p:cNvPr>
          <p:cNvCxnSpPr>
            <a:stCxn id="14" idx="4"/>
            <a:endCxn id="16" idx="0"/>
          </p:cNvCxnSpPr>
          <p:nvPr/>
        </p:nvCxnSpPr>
        <p:spPr bwMode="gray">
          <a:xfrm>
            <a:off x="5137431" y="3363838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8C5382-B981-D28B-8E9D-06F5F188D690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 bwMode="gray">
          <a:xfrm>
            <a:off x="6289583" y="3363838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35BF556-28C2-BE2D-C7C2-4A07A487CBEE}"/>
              </a:ext>
            </a:extLst>
          </p:cNvPr>
          <p:cNvCxnSpPr>
            <a:cxnSpLocks/>
            <a:stCxn id="17" idx="4"/>
            <a:endCxn id="18" idx="7"/>
          </p:cNvCxnSpPr>
          <p:nvPr/>
        </p:nvCxnSpPr>
        <p:spPr bwMode="gray">
          <a:xfrm flipH="1">
            <a:off x="5815787" y="4227902"/>
            <a:ext cx="473796" cy="474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17D52D-D3C7-9E0E-9973-29249EB1BC7E}"/>
              </a:ext>
            </a:extLst>
          </p:cNvPr>
          <p:cNvCxnSpPr>
            <a:cxnSpLocks/>
            <a:stCxn id="16" idx="4"/>
            <a:endCxn id="18" idx="1"/>
          </p:cNvCxnSpPr>
          <p:nvPr/>
        </p:nvCxnSpPr>
        <p:spPr bwMode="gray">
          <a:xfrm>
            <a:off x="5137431" y="4227902"/>
            <a:ext cx="474710" cy="474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ACF180-4604-2C95-538C-8200B48C881F}"/>
              </a:ext>
            </a:extLst>
          </p:cNvPr>
          <p:cNvSpPr txBox="1"/>
          <p:nvPr/>
        </p:nvSpPr>
        <p:spPr bwMode="gray">
          <a:xfrm>
            <a:off x="648017" y="2606794"/>
            <a:ext cx="2232248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DE" sz="1200" b="1" dirty="0"/>
              <a:t>Without match outcome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516371E-F65C-4B6C-259F-F0A9D61B546A}"/>
                  </a:ext>
                </a:extLst>
              </p:cNvPr>
              <p:cNvSpPr txBox="1"/>
              <p:nvPr/>
            </p:nvSpPr>
            <p:spPr bwMode="gray">
              <a:xfrm>
                <a:off x="4436047" y="2606794"/>
                <a:ext cx="255583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1200" b="1" dirty="0"/>
                  <a:t>With match outcome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1200" b="1" dirty="0"/>
                  <a:t>)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516371E-F65C-4B6C-259F-F0A9D61B5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36047" y="2606794"/>
                <a:ext cx="2555833" cy="276999"/>
              </a:xfrm>
              <a:prstGeom prst="rect">
                <a:avLst/>
              </a:prstGeom>
              <a:blipFill>
                <a:blip r:embed="rId13"/>
                <a:stretch>
                  <a:fillRect t="-4348"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79" name="Graphic 4178">
            <a:extLst>
              <a:ext uri="{FF2B5EF4-FFF2-40B4-BE49-F238E27FC236}">
                <a16:creationId xmlns:a16="http://schemas.microsoft.com/office/drawing/2014/main" id="{0F13B0D0-1F31-9D52-F319-AFFE566425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74122" y="3761386"/>
            <a:ext cx="960261" cy="640173"/>
          </a:xfrm>
          <a:prstGeom prst="rect">
            <a:avLst/>
          </a:prstGeom>
        </p:spPr>
      </p:pic>
      <p:pic>
        <p:nvPicPr>
          <p:cNvPr id="4181" name="Graphic 4180">
            <a:extLst>
              <a:ext uri="{FF2B5EF4-FFF2-40B4-BE49-F238E27FC236}">
                <a16:creationId xmlns:a16="http://schemas.microsoft.com/office/drawing/2014/main" id="{DC48F67B-8CB2-A7F7-4749-EA174B16083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701" y="3761385"/>
            <a:ext cx="960261" cy="640173"/>
          </a:xfrm>
          <a:prstGeom prst="rect">
            <a:avLst/>
          </a:prstGeom>
        </p:spPr>
      </p:pic>
      <p:pic>
        <p:nvPicPr>
          <p:cNvPr id="4183" name="Graphic 4182">
            <a:extLst>
              <a:ext uri="{FF2B5EF4-FFF2-40B4-BE49-F238E27FC236}">
                <a16:creationId xmlns:a16="http://schemas.microsoft.com/office/drawing/2014/main" id="{2D8EEC2A-0883-4C1B-4077-93E655ACB6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93229" y="3763815"/>
            <a:ext cx="960261" cy="640173"/>
          </a:xfrm>
          <a:prstGeom prst="rect">
            <a:avLst/>
          </a:prstGeom>
        </p:spPr>
      </p:pic>
      <p:pic>
        <p:nvPicPr>
          <p:cNvPr id="4185" name="Graphic 4184">
            <a:extLst>
              <a:ext uri="{FF2B5EF4-FFF2-40B4-BE49-F238E27FC236}">
                <a16:creationId xmlns:a16="http://schemas.microsoft.com/office/drawing/2014/main" id="{36443A97-FAA2-5BD1-AF56-0F5E1F8677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42808" y="3761386"/>
            <a:ext cx="960261" cy="640173"/>
          </a:xfrm>
          <a:prstGeom prst="rect">
            <a:avLst/>
          </a:prstGeom>
        </p:spPr>
      </p:pic>
      <p:pic>
        <p:nvPicPr>
          <p:cNvPr id="4187" name="Graphic 4186">
            <a:extLst>
              <a:ext uri="{FF2B5EF4-FFF2-40B4-BE49-F238E27FC236}">
                <a16:creationId xmlns:a16="http://schemas.microsoft.com/office/drawing/2014/main" id="{6F4328B9-CDAA-E36E-F74B-0D5B63CE9E9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74122" y="2899750"/>
            <a:ext cx="960261" cy="640173"/>
          </a:xfrm>
          <a:prstGeom prst="rect">
            <a:avLst/>
          </a:prstGeom>
        </p:spPr>
      </p:pic>
      <p:pic>
        <p:nvPicPr>
          <p:cNvPr id="4189" name="Graphic 4188">
            <a:extLst>
              <a:ext uri="{FF2B5EF4-FFF2-40B4-BE49-F238E27FC236}">
                <a16:creationId xmlns:a16="http://schemas.microsoft.com/office/drawing/2014/main" id="{CFFE2808-BD8F-74F7-2045-7A4B5A8B945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600" y="2899751"/>
            <a:ext cx="960261" cy="640173"/>
          </a:xfrm>
          <a:prstGeom prst="rect">
            <a:avLst/>
          </a:prstGeom>
        </p:spPr>
      </p:pic>
      <p:pic>
        <p:nvPicPr>
          <p:cNvPr id="4191" name="Graphic 4190">
            <a:extLst>
              <a:ext uri="{FF2B5EF4-FFF2-40B4-BE49-F238E27FC236}">
                <a16:creationId xmlns:a16="http://schemas.microsoft.com/office/drawing/2014/main" id="{4BEA0088-D774-4D71-FD54-7324D600351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89580" y="2899750"/>
            <a:ext cx="960261" cy="640173"/>
          </a:xfrm>
          <a:prstGeom prst="rect">
            <a:avLst/>
          </a:prstGeom>
        </p:spPr>
      </p:pic>
      <p:pic>
        <p:nvPicPr>
          <p:cNvPr id="4193" name="Graphic 4192">
            <a:extLst>
              <a:ext uri="{FF2B5EF4-FFF2-40B4-BE49-F238E27FC236}">
                <a16:creationId xmlns:a16="http://schemas.microsoft.com/office/drawing/2014/main" id="{C97E2AD4-D601-D7AD-912C-34E09CF3DBA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42808" y="2899751"/>
            <a:ext cx="960261" cy="640173"/>
          </a:xfrm>
          <a:prstGeom prst="rect">
            <a:avLst/>
          </a:prstGeom>
        </p:spPr>
      </p:pic>
      <p:pic>
        <p:nvPicPr>
          <p:cNvPr id="4194" name="Picture 4193">
            <a:extLst>
              <a:ext uri="{FF2B5EF4-FFF2-40B4-BE49-F238E27FC236}">
                <a16:creationId xmlns:a16="http://schemas.microsoft.com/office/drawing/2014/main" id="{2692C299-1660-295B-4DBD-443A27CC73B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224439" y="1231748"/>
            <a:ext cx="2629595" cy="12680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B66B3ED-33DC-DB25-123C-DD0014605E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111189" y="4503326"/>
            <a:ext cx="960261" cy="640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3667FA-89E1-AB27-832C-6A2DB366E25A}"/>
                  </a:ext>
                </a:extLst>
              </p:cNvPr>
              <p:cNvSpPr txBox="1"/>
              <p:nvPr/>
            </p:nvSpPr>
            <p:spPr bwMode="gray">
              <a:xfrm>
                <a:off x="671390" y="2116834"/>
                <a:ext cx="5350122" cy="279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3667FA-89E1-AB27-832C-6A2DB366E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90" y="2116834"/>
                <a:ext cx="5350122" cy="27956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1005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4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4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4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2B53C-9D84-FBFF-A2C2-9AB75260B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13CA6F-34EC-8021-2611-A530DFBA9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a Bayesian Network: Example (</a:t>
            </a:r>
            <a:r>
              <a:rPr lang="en-US" dirty="0" err="1"/>
              <a:t>ctd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102AC15-F311-0C63-D8CE-405D747D0D1C}"/>
                  </a:ext>
                </a:extLst>
              </p:cNvPr>
              <p:cNvSpPr/>
              <p:nvPr/>
            </p:nvSpPr>
            <p:spPr bwMode="gray">
              <a:xfrm>
                <a:off x="1043608" y="3075838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CC6559A-6A99-F508-BA76-B0B2FC7AE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43608" y="3075838"/>
                <a:ext cx="288000" cy="2880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514616-DB3F-742F-08FD-39A8EE5585DC}"/>
                  </a:ext>
                </a:extLst>
              </p:cNvPr>
              <p:cNvSpPr/>
              <p:nvPr/>
            </p:nvSpPr>
            <p:spPr bwMode="gray">
              <a:xfrm>
                <a:off x="2195760" y="3075838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FA8812C-88A6-3B7E-160F-F1F837505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95760" y="3075838"/>
                <a:ext cx="288000" cy="288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831907C-ABA4-7287-FB50-F7D65EE29ECC}"/>
                  </a:ext>
                </a:extLst>
              </p:cNvPr>
              <p:cNvSpPr/>
              <p:nvPr/>
            </p:nvSpPr>
            <p:spPr bwMode="gray">
              <a:xfrm>
                <a:off x="1043608" y="3939902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94A4FD1-D055-422C-DC4F-CB7F7BDCA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43608" y="3939902"/>
                <a:ext cx="288000" cy="288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AABE508-7306-4175-3CA0-8E382D962CAA}"/>
                  </a:ext>
                </a:extLst>
              </p:cNvPr>
              <p:cNvSpPr/>
              <p:nvPr/>
            </p:nvSpPr>
            <p:spPr bwMode="gray">
              <a:xfrm>
                <a:off x="2195760" y="3939902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D38219C-9C4D-355F-4E96-0BA4A62DAD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95760" y="3939902"/>
                <a:ext cx="288000" cy="288000"/>
              </a:xfrm>
              <a:prstGeom prst="ellipse">
                <a:avLst/>
              </a:prstGeom>
              <a:blipFill>
                <a:blip r:embed="rId5"/>
                <a:stretch>
                  <a:fillRect l="-4167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33C1260-6CAB-C280-CFAE-0E5D524CDD8D}"/>
                  </a:ext>
                </a:extLst>
              </p:cNvPr>
              <p:cNvSpPr/>
              <p:nvPr/>
            </p:nvSpPr>
            <p:spPr bwMode="gray">
              <a:xfrm>
                <a:off x="1620141" y="4660014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C66BAE0-FD68-D8E9-3541-36C4B1B8C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20141" y="4660014"/>
                <a:ext cx="288000" cy="288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CD4AE9-2E22-FE1A-0A7C-67932C58D9F3}"/>
              </a:ext>
            </a:extLst>
          </p:cNvPr>
          <p:cNvCxnSpPr>
            <a:stCxn id="4" idx="4"/>
            <a:endCxn id="6" idx="0"/>
          </p:cNvCxnSpPr>
          <p:nvPr/>
        </p:nvCxnSpPr>
        <p:spPr bwMode="gray">
          <a:xfrm>
            <a:off x="1187608" y="3363838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71A4E7-94A6-3E63-4C32-C8B2821F606F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 bwMode="gray">
          <a:xfrm>
            <a:off x="2339760" y="3363838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081304-256A-9E77-E41A-B277A30E9BFA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 bwMode="gray">
          <a:xfrm flipH="1">
            <a:off x="1865964" y="4227902"/>
            <a:ext cx="473796" cy="474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687E77-27D6-6DC3-BE42-15611F7B8FF6}"/>
              </a:ext>
            </a:extLst>
          </p:cNvPr>
          <p:cNvCxnSpPr>
            <a:cxnSpLocks/>
            <a:stCxn id="6" idx="4"/>
            <a:endCxn id="8" idx="1"/>
          </p:cNvCxnSpPr>
          <p:nvPr/>
        </p:nvCxnSpPr>
        <p:spPr bwMode="gray">
          <a:xfrm>
            <a:off x="1187608" y="4227902"/>
            <a:ext cx="474710" cy="474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1118910-243F-31B5-C825-92655B10D1CA}"/>
                  </a:ext>
                </a:extLst>
              </p:cNvPr>
              <p:cNvSpPr/>
              <p:nvPr/>
            </p:nvSpPr>
            <p:spPr bwMode="gray">
              <a:xfrm>
                <a:off x="4993431" y="3075838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D6D85A1-F35F-F326-DDAC-5BEE35D4B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93431" y="3075838"/>
                <a:ext cx="288000" cy="2880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040DE3F-41FE-CFE5-AA4F-14A23A6FDCAA}"/>
                  </a:ext>
                </a:extLst>
              </p:cNvPr>
              <p:cNvSpPr/>
              <p:nvPr/>
            </p:nvSpPr>
            <p:spPr bwMode="gray">
              <a:xfrm>
                <a:off x="6145583" y="3075838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BAB9335-BFED-1AA3-C615-599EDFF2A5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45583" y="3075838"/>
                <a:ext cx="288000" cy="2880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59B805D-7683-6E1B-091A-B1E34F87EC02}"/>
                  </a:ext>
                </a:extLst>
              </p:cNvPr>
              <p:cNvSpPr/>
              <p:nvPr/>
            </p:nvSpPr>
            <p:spPr bwMode="gray">
              <a:xfrm>
                <a:off x="4993431" y="3939902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6BCD661-8716-07A8-DA04-FDC4B34CD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93431" y="3939902"/>
                <a:ext cx="288000" cy="2880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550C158-BDD6-8A35-CC84-53F0FC23FFF8}"/>
                  </a:ext>
                </a:extLst>
              </p:cNvPr>
              <p:cNvSpPr/>
              <p:nvPr/>
            </p:nvSpPr>
            <p:spPr bwMode="gray">
              <a:xfrm>
                <a:off x="6145583" y="3939902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896DAD2-BE7F-FF18-F55E-90557C140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45583" y="3939902"/>
                <a:ext cx="288000" cy="288000"/>
              </a:xfrm>
              <a:prstGeom prst="ellipse">
                <a:avLst/>
              </a:prstGeom>
              <a:blipFill>
                <a:blip r:embed="rId11"/>
                <a:stretch>
                  <a:fillRect l="-4167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4344B15-B9A1-77AC-DD50-9D4203492E91}"/>
                  </a:ext>
                </a:extLst>
              </p:cNvPr>
              <p:cNvSpPr/>
              <p:nvPr/>
            </p:nvSpPr>
            <p:spPr bwMode="gray">
              <a:xfrm>
                <a:off x="5569964" y="4660014"/>
                <a:ext cx="288000" cy="288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1BC7D8B-9FE6-4348-6D0D-DE987C200B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69964" y="4660014"/>
                <a:ext cx="288000" cy="28800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66D3D0-E92E-8482-AB0C-37CDACF28036}"/>
              </a:ext>
            </a:extLst>
          </p:cNvPr>
          <p:cNvCxnSpPr>
            <a:stCxn id="14" idx="4"/>
            <a:endCxn id="16" idx="0"/>
          </p:cNvCxnSpPr>
          <p:nvPr/>
        </p:nvCxnSpPr>
        <p:spPr bwMode="gray">
          <a:xfrm>
            <a:off x="5137431" y="3363838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F8938D-ED02-C5CA-53CB-D7CD941CDB42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 bwMode="gray">
          <a:xfrm>
            <a:off x="6289583" y="3363838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D94DD2-5C61-C04B-5150-F0941A461846}"/>
              </a:ext>
            </a:extLst>
          </p:cNvPr>
          <p:cNvCxnSpPr>
            <a:cxnSpLocks/>
            <a:stCxn id="17" idx="4"/>
            <a:endCxn id="18" idx="7"/>
          </p:cNvCxnSpPr>
          <p:nvPr/>
        </p:nvCxnSpPr>
        <p:spPr bwMode="gray">
          <a:xfrm flipH="1">
            <a:off x="5815787" y="4227902"/>
            <a:ext cx="473796" cy="474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682FBD-2B9F-119B-E364-0BE084E18CC9}"/>
              </a:ext>
            </a:extLst>
          </p:cNvPr>
          <p:cNvCxnSpPr>
            <a:cxnSpLocks/>
            <a:stCxn id="16" idx="4"/>
            <a:endCxn id="18" idx="1"/>
          </p:cNvCxnSpPr>
          <p:nvPr/>
        </p:nvCxnSpPr>
        <p:spPr bwMode="gray">
          <a:xfrm>
            <a:off x="5137431" y="4227902"/>
            <a:ext cx="474710" cy="474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C7D7C28-C752-27CC-1CB2-4CF482CFF46D}"/>
              </a:ext>
            </a:extLst>
          </p:cNvPr>
          <p:cNvSpPr txBox="1"/>
          <p:nvPr/>
        </p:nvSpPr>
        <p:spPr bwMode="gray">
          <a:xfrm>
            <a:off x="648017" y="2606794"/>
            <a:ext cx="2232248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DE" sz="1200" b="1" dirty="0"/>
              <a:t>Without match outcome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5DF8CB3-61B6-03B7-B18E-851158AF001D}"/>
                  </a:ext>
                </a:extLst>
              </p:cNvPr>
              <p:cNvSpPr txBox="1"/>
              <p:nvPr/>
            </p:nvSpPr>
            <p:spPr bwMode="gray">
              <a:xfrm>
                <a:off x="4436047" y="2606794"/>
                <a:ext cx="255583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DE" sz="1200" b="1" dirty="0"/>
                  <a:t>With match outcome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1200" b="1" dirty="0"/>
                  <a:t>)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516371E-F65C-4B6C-259F-F0A9D61B5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36047" y="2606794"/>
                <a:ext cx="2555833" cy="276999"/>
              </a:xfrm>
              <a:prstGeom prst="rect">
                <a:avLst/>
              </a:prstGeom>
              <a:blipFill>
                <a:blip r:embed="rId13"/>
                <a:stretch>
                  <a:fillRect t="-4348"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Graphic 43">
            <a:extLst>
              <a:ext uri="{FF2B5EF4-FFF2-40B4-BE49-F238E27FC236}">
                <a16:creationId xmlns:a16="http://schemas.microsoft.com/office/drawing/2014/main" id="{6C805655-6638-423B-7A97-7806D1E34F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96668" y="4502862"/>
            <a:ext cx="960261" cy="640174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EA726DCA-4D08-BB0A-54B4-3850FABBC8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700" y="3761384"/>
            <a:ext cx="960261" cy="640174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9F89D31E-2169-1B0B-94C7-3912A0687D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69224" y="3761384"/>
            <a:ext cx="960261" cy="64017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9B3D7445-7525-8C82-E4EC-D320B0FCCE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46652" y="3761384"/>
            <a:ext cx="960261" cy="640174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7076B5D4-D6BB-D3E9-9DDC-AE8445F6E07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97529" y="3761385"/>
            <a:ext cx="960261" cy="640174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FBE66069-2009-3AE0-4B0B-8A63A5C9552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3701" y="2899749"/>
            <a:ext cx="960261" cy="640174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95F0D99A-7D69-AE7A-C9C8-09875538697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974917" y="2883793"/>
            <a:ext cx="960261" cy="64017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06A70BDD-4D5F-3475-C161-4B83EFB4257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42808" y="2899749"/>
            <a:ext cx="960261" cy="64017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1C20BA09-064B-9E48-6D03-ED29C410900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93229" y="2899749"/>
            <a:ext cx="960261" cy="640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D8C95BC-11A1-27AE-D52F-D990DDDE9CFE}"/>
                  </a:ext>
                </a:extLst>
              </p:cNvPr>
              <p:cNvSpPr txBox="1"/>
              <p:nvPr/>
            </p:nvSpPr>
            <p:spPr bwMode="gray">
              <a:xfrm>
                <a:off x="671390" y="1760876"/>
                <a:ext cx="5350122" cy="279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D8C95BC-11A1-27AE-D52F-D990DDDE9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90" y="1760876"/>
                <a:ext cx="5350122" cy="279564"/>
              </a:xfrm>
              <a:prstGeom prst="rect">
                <a:avLst/>
              </a:prstGeom>
              <a:blipFill>
                <a:blip r:embed="rId32"/>
                <a:stretch>
                  <a:fillRect b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C6EEF83-EA57-6498-4E06-2C4B5A0106D0}"/>
                  </a:ext>
                </a:extLst>
              </p:cNvPr>
              <p:cNvSpPr txBox="1"/>
              <p:nvPr/>
            </p:nvSpPr>
            <p:spPr bwMode="gray">
              <a:xfrm>
                <a:off x="671390" y="2116834"/>
                <a:ext cx="5350122" cy="279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C6EEF83-EA57-6498-4E06-2C4B5A010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90" y="2116834"/>
                <a:ext cx="5350122" cy="27956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2734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Bayesian Probabilities and Conjugacy</a:t>
            </a:r>
          </a:p>
          <a:p>
            <a:r>
              <a:rPr lang="en-US" dirty="0"/>
              <a:t>Graphical Models </a:t>
            </a:r>
          </a:p>
          <a:p>
            <a:r>
              <a:rPr lang="en-US" b="1" dirty="0"/>
              <a:t>The Sum-Product Algorithm</a:t>
            </a:r>
          </a:p>
          <a:p>
            <a:r>
              <a:rPr lang="en-US" dirty="0">
                <a:solidFill>
                  <a:schemeClr val="accent5"/>
                </a:solidFill>
              </a:rPr>
              <a:t>Bayesian Ranking: TrueSkill</a:t>
            </a:r>
          </a:p>
          <a:p>
            <a:r>
              <a:rPr lang="en-US" dirty="0">
                <a:solidFill>
                  <a:schemeClr val="accent5"/>
                </a:solidFill>
              </a:rPr>
              <a:t>Information Theory</a:t>
            </a:r>
          </a:p>
          <a:p>
            <a:r>
              <a:rPr lang="en-US" dirty="0">
                <a:solidFill>
                  <a:schemeClr val="accent5"/>
                </a:solidFill>
              </a:rPr>
              <a:t>Arithmetic Coding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696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Bayesian Probabilities and Conjugacy</a:t>
            </a:r>
          </a:p>
          <a:p>
            <a:r>
              <a:rPr lang="en-US" dirty="0"/>
              <a:t>Graphical Models </a:t>
            </a:r>
          </a:p>
          <a:p>
            <a:r>
              <a:rPr lang="en-US" dirty="0"/>
              <a:t>The Sum-Product Algorithm</a:t>
            </a:r>
          </a:p>
          <a:p>
            <a:r>
              <a:rPr lang="en-US" dirty="0">
                <a:solidFill>
                  <a:schemeClr val="accent5"/>
                </a:solidFill>
              </a:rPr>
              <a:t>Bayesian Ranking: TrueSkill</a:t>
            </a:r>
          </a:p>
          <a:p>
            <a:r>
              <a:rPr lang="en-US" dirty="0">
                <a:solidFill>
                  <a:schemeClr val="accent5"/>
                </a:solidFill>
              </a:rPr>
              <a:t>Information Theory</a:t>
            </a:r>
          </a:p>
          <a:p>
            <a:r>
              <a:rPr lang="en-US" dirty="0">
                <a:solidFill>
                  <a:schemeClr val="accent5"/>
                </a:solidFill>
              </a:rPr>
              <a:t>Arithmetic Coding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1B269-0F47-9C15-0424-10221FB2F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EB34D2DF-FEAC-1278-9D53-97CCE9E9E96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Inference</a:t>
                </a:r>
                <a:r>
                  <a:rPr lang="en-DE" dirty="0"/>
                  <a:t>: In order to learn from data we follow a three-step procedure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b="1" dirty="0"/>
                  <a:t>Modelling</a:t>
                </a:r>
                <a:r>
                  <a:rPr lang="en-DE" sz="1200" dirty="0"/>
                  <a:t>: Formulate a joint model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DE" sz="1200" dirty="0"/>
                  <a:t> of parameters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200" b="0" dirty="0"/>
                  <a:t> and </a:t>
                </a:r>
                <a:r>
                  <a:rPr lang="en-DE" sz="1200" dirty="0"/>
                  <a:t>data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200" b="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b="1" dirty="0"/>
                  <a:t>Conditioning</a:t>
                </a:r>
                <a:r>
                  <a:rPr lang="en-DE" sz="1200" dirty="0"/>
                  <a:t>: Clamp the variables that represent data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DE" sz="1200" dirty="0"/>
                  <a:t> (as they are observed)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b="1" dirty="0"/>
                  <a:t>Marginalize</a:t>
                </a:r>
                <a:r>
                  <a:rPr lang="en-DE" sz="1200" dirty="0"/>
                  <a:t>: </a:t>
                </a:r>
                <a:r>
                  <a:rPr lang="en-DE" sz="1200" dirty="0">
                    <a:solidFill>
                      <a:srgbClr val="C00000"/>
                    </a:solidFill>
                  </a:rPr>
                  <a:t>Sum-out</a:t>
                </a:r>
                <a:r>
                  <a:rPr lang="en-DE" sz="1200" dirty="0"/>
                  <a:t> all variables that we are not interested in (latent parameters)</a:t>
                </a:r>
                <a:endParaRPr lang="en-DE" sz="1200" b="1" dirty="0"/>
              </a:p>
              <a:p>
                <a:r>
                  <a:rPr lang="en-DE" b="1" dirty="0"/>
                  <a:t>Example</a:t>
                </a:r>
                <a:r>
                  <a:rPr lang="en-DE" dirty="0"/>
                  <a:t>: Two player game with one winner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b="1" dirty="0"/>
                  <a:t>Modelling</a:t>
                </a:r>
                <a:r>
                  <a:rPr lang="en-DE" sz="1200" dirty="0"/>
                  <a:t>: Parameters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1200" dirty="0"/>
                  <a:t> are skills and performances; data is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DE" sz="1200" dirty="0"/>
              </a:p>
              <a:p>
                <a:pPr marL="611187" lvl="1" indent="-342900">
                  <a:buFont typeface="+mj-lt"/>
                  <a:buAutoNum type="arabicPeriod"/>
                </a:pPr>
                <a:endParaRPr lang="en-DE" sz="1200" b="1" dirty="0"/>
              </a:p>
              <a:p>
                <a:pPr marL="611187" lvl="1" indent="-342900">
                  <a:buFont typeface="+mj-lt"/>
                  <a:buAutoNum type="arabicPeriod"/>
                </a:pPr>
                <a:endParaRPr lang="en-DE" sz="1200" b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b="1" dirty="0"/>
                  <a:t>Conditioning</a:t>
                </a:r>
                <a:r>
                  <a:rPr lang="en-DE" sz="1200" dirty="0"/>
                  <a:t>: Player 1 wins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1200" dirty="0"/>
                  <a:t>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endParaRPr lang="en-DE" sz="1200" b="1" dirty="0"/>
              </a:p>
              <a:p>
                <a:pPr marL="611187" lvl="1" indent="-342900">
                  <a:buFont typeface="+mj-lt"/>
                  <a:buAutoNum type="arabicPeriod"/>
                </a:pPr>
                <a:endParaRPr lang="en-DE" sz="1200" b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b="1" dirty="0"/>
                  <a:t>Marginalize</a:t>
                </a:r>
                <a:r>
                  <a:rPr lang="en-DE" sz="1200" dirty="0"/>
                  <a:t>: We are only interested in the skills and need to </a:t>
                </a:r>
                <a:r>
                  <a:rPr lang="en-DE" sz="1200" dirty="0">
                    <a:solidFill>
                      <a:srgbClr val="C00000"/>
                    </a:solidFill>
                  </a:rPr>
                  <a:t>sum-out</a:t>
                </a:r>
                <a:r>
                  <a:rPr lang="en-DE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DE" sz="1200" dirty="0"/>
              </a:p>
              <a:p>
                <a:pPr marL="611187" lvl="1" indent="-342900">
                  <a:buFont typeface="+mj-lt"/>
                  <a:buAutoNum type="arabicPeriod"/>
                </a:pPr>
                <a:endParaRPr lang="en-DE" sz="1200" dirty="0"/>
              </a:p>
              <a:p>
                <a:pPr marL="611187" lvl="1" indent="-342900">
                  <a:buFont typeface="+mj-lt"/>
                  <a:buAutoNum type="arabicPeriod"/>
                </a:pPr>
                <a:endParaRPr lang="en-DE" sz="1200" dirty="0"/>
              </a:p>
              <a:p>
                <a:pPr marL="268287" lvl="1" indent="0">
                  <a:buNone/>
                </a:pPr>
                <a:endParaRPr lang="en-DE" sz="1200" b="1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EB34D2DF-FEAC-1278-9D53-97CCE9E9E9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4D8662BE-B280-D738-6603-B69B0FC9F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Inference in Probabilistic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9B798FC-1C30-830E-972A-58DA47C13201}"/>
                  </a:ext>
                </a:extLst>
              </p:cNvPr>
              <p:cNvSpPr/>
              <p:nvPr/>
            </p:nvSpPr>
            <p:spPr bwMode="gray">
              <a:xfrm>
                <a:off x="7811947" y="1779662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9B798FC-1C30-830E-972A-58DA47C13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811947" y="1779662"/>
                <a:ext cx="216000" cy="216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EBD9C1F-37E9-3CA4-B51F-D919B9CE1AE2}"/>
                  </a:ext>
                </a:extLst>
              </p:cNvPr>
              <p:cNvSpPr/>
              <p:nvPr/>
            </p:nvSpPr>
            <p:spPr bwMode="gray">
              <a:xfrm>
                <a:off x="8388448" y="1779662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EBD9C1F-37E9-3CA4-B51F-D919B9CE1A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388448" y="1779662"/>
                <a:ext cx="216000" cy="216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EC452D-66AD-B366-0DBF-97572D096BD2}"/>
                  </a:ext>
                </a:extLst>
              </p:cNvPr>
              <p:cNvSpPr/>
              <p:nvPr/>
            </p:nvSpPr>
            <p:spPr bwMode="gray">
              <a:xfrm>
                <a:off x="7811947" y="213971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EC452D-66AD-B366-0DBF-97572D096B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811947" y="2139710"/>
                <a:ext cx="216000" cy="216000"/>
              </a:xfrm>
              <a:prstGeom prst="ellipse">
                <a:avLst/>
              </a:prstGeom>
              <a:blipFill>
                <a:blip r:embed="rId5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0526B60-D93B-3E56-6AEB-0EED366E05FB}"/>
                  </a:ext>
                </a:extLst>
              </p:cNvPr>
              <p:cNvSpPr/>
              <p:nvPr/>
            </p:nvSpPr>
            <p:spPr bwMode="gray">
              <a:xfrm>
                <a:off x="8388448" y="213971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0526B60-D93B-3E56-6AEB-0EED366E0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388448" y="2139710"/>
                <a:ext cx="216000" cy="216000"/>
              </a:xfrm>
              <a:prstGeom prst="ellipse">
                <a:avLst/>
              </a:prstGeom>
              <a:blipFill>
                <a:blip r:embed="rId6"/>
                <a:stretch>
                  <a:fillRect l="-5556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7A52A03-0233-5503-30A0-9C0AA0AE099D}"/>
                  </a:ext>
                </a:extLst>
              </p:cNvPr>
              <p:cNvSpPr/>
              <p:nvPr/>
            </p:nvSpPr>
            <p:spPr bwMode="gray">
              <a:xfrm>
                <a:off x="8100448" y="2499766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7A52A03-0233-5503-30A0-9C0AA0AE09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100448" y="2499766"/>
                <a:ext cx="216000" cy="2160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E7ACD1-13BC-7D6F-F6C5-9A5ACB3A7404}"/>
              </a:ext>
            </a:extLst>
          </p:cNvPr>
          <p:cNvCxnSpPr>
            <a:stCxn id="6" idx="4"/>
            <a:endCxn id="8" idx="0"/>
          </p:cNvCxnSpPr>
          <p:nvPr/>
        </p:nvCxnSpPr>
        <p:spPr bwMode="gray">
          <a:xfrm>
            <a:off x="7919947" y="1995662"/>
            <a:ext cx="0" cy="144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42C769-C9B2-152D-0691-15FFFD8CA99C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 bwMode="gray">
          <a:xfrm>
            <a:off x="8496448" y="1995662"/>
            <a:ext cx="0" cy="144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A36BB2-3653-2B17-4C3B-D07CB1CE664E}"/>
              </a:ext>
            </a:extLst>
          </p:cNvPr>
          <p:cNvCxnSpPr>
            <a:cxnSpLocks/>
            <a:stCxn id="9" idx="4"/>
            <a:endCxn id="10" idx="7"/>
          </p:cNvCxnSpPr>
          <p:nvPr/>
        </p:nvCxnSpPr>
        <p:spPr bwMode="gray">
          <a:xfrm flipH="1">
            <a:off x="8284816" y="2355710"/>
            <a:ext cx="211632" cy="175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E4CB4F-7DDB-1D69-E72B-E4DE641EFE1A}"/>
              </a:ext>
            </a:extLst>
          </p:cNvPr>
          <p:cNvCxnSpPr>
            <a:cxnSpLocks/>
            <a:stCxn id="8" idx="4"/>
            <a:endCxn id="10" idx="1"/>
          </p:cNvCxnSpPr>
          <p:nvPr/>
        </p:nvCxnSpPr>
        <p:spPr bwMode="gray">
          <a:xfrm>
            <a:off x="7919947" y="2355710"/>
            <a:ext cx="212133" cy="175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3B4D51-C397-E352-F71A-3BE7619A6CB2}"/>
                  </a:ext>
                </a:extLst>
              </p:cNvPr>
              <p:cNvSpPr txBox="1"/>
              <p:nvPr/>
            </p:nvSpPr>
            <p:spPr bwMode="gray">
              <a:xfrm>
                <a:off x="611561" y="2881936"/>
                <a:ext cx="223224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3B4D51-C397-E352-F71A-3BE7619A6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1561" y="2881936"/>
                <a:ext cx="2232248" cy="276999"/>
              </a:xfrm>
              <a:prstGeom prst="rect">
                <a:avLst/>
              </a:prstGeom>
              <a:blipFill>
                <a:blip r:embed="rId8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F7F285-830A-2CC7-2D32-1D47F1C981E4}"/>
                  </a:ext>
                </a:extLst>
              </p:cNvPr>
              <p:cNvSpPr txBox="1"/>
              <p:nvPr/>
            </p:nvSpPr>
            <p:spPr bwMode="gray">
              <a:xfrm>
                <a:off x="351140" y="3651870"/>
                <a:ext cx="7344355" cy="2795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F7F285-830A-2CC7-2D32-1D47F1C98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1140" y="3651870"/>
                <a:ext cx="7344355" cy="279564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0B2E4A-2127-78C4-8E34-4F91AD5B01E0}"/>
                  </a:ext>
                </a:extLst>
              </p:cNvPr>
              <p:cNvSpPr txBox="1"/>
              <p:nvPr/>
            </p:nvSpPr>
            <p:spPr bwMode="gray">
              <a:xfrm>
                <a:off x="990071" y="4371950"/>
                <a:ext cx="6533816" cy="641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limLoc m:val="undOvr"/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sup>
                            <m:e>
                              <m: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d>
                              <m:r>
                                <a:rPr lang="en-US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0B2E4A-2127-78C4-8E34-4F91AD5B0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90071" y="4371950"/>
                <a:ext cx="6533816" cy="641842"/>
              </a:xfrm>
              <a:prstGeom prst="rect">
                <a:avLst/>
              </a:prstGeom>
              <a:blipFill>
                <a:blip r:embed="rId10"/>
                <a:stretch>
                  <a:fillRect t="-101961" b="-1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532EBC-4F98-E4D2-E6F6-E15A5C528CE6}"/>
                  </a:ext>
                </a:extLst>
              </p:cNvPr>
              <p:cNvSpPr txBox="1"/>
              <p:nvPr/>
            </p:nvSpPr>
            <p:spPr bwMode="gray">
              <a:xfrm>
                <a:off x="1908173" y="2859782"/>
                <a:ext cx="2771835" cy="598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groupChr>
                        </m:e>
                        <m:li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lim>
                      </m:limLow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532EBC-4F98-E4D2-E6F6-E15A5C528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08173" y="2859782"/>
                <a:ext cx="2771835" cy="5983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5DC36D-FA29-A90F-6947-B7FED2BA1F13}"/>
                  </a:ext>
                </a:extLst>
              </p:cNvPr>
              <p:cNvSpPr txBox="1"/>
              <p:nvPr/>
            </p:nvSpPr>
            <p:spPr bwMode="gray">
              <a:xfrm>
                <a:off x="3772894" y="2881936"/>
                <a:ext cx="2771835" cy="27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5DC36D-FA29-A90F-6947-B7FED2BA1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72894" y="2881936"/>
                <a:ext cx="2771835" cy="279563"/>
              </a:xfrm>
              <a:prstGeom prst="rect">
                <a:avLst/>
              </a:prstGeom>
              <a:blipFill>
                <a:blip r:embed="rId1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08080A-CDB0-B84C-2CF1-1CAF0518C940}"/>
                  </a:ext>
                </a:extLst>
              </p:cNvPr>
              <p:cNvSpPr txBox="1"/>
              <p:nvPr/>
            </p:nvSpPr>
            <p:spPr bwMode="gray">
              <a:xfrm>
                <a:off x="5688101" y="2890430"/>
                <a:ext cx="2916347" cy="279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08080A-CDB0-B84C-2CF1-1CAF0518C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88101" y="2890430"/>
                <a:ext cx="2916347" cy="279563"/>
              </a:xfrm>
              <a:prstGeom prst="rect">
                <a:avLst/>
              </a:prstGeom>
              <a:blipFill>
                <a:blip r:embed="rId1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7517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3" grpId="0"/>
      <p:bldP spid="15" grpId="0"/>
      <p:bldP spid="19" grpId="0"/>
      <p:bldP spid="2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53154-84C3-B403-CE72-B4DCF3A85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C3D0470A-55AC-21EF-4C7C-BB218D9D467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Observation I</a:t>
                </a:r>
                <a:r>
                  <a:rPr lang="en-DE" dirty="0"/>
                  <a:t>: The joint probability model of data and parameters is a </a:t>
                </a:r>
                <a:r>
                  <a:rPr lang="en-DE" i="1" dirty="0"/>
                  <a:t>product</a:t>
                </a:r>
                <a:r>
                  <a:rPr lang="en-DE" dirty="0"/>
                  <a:t> of conditional probabilities and has many </a:t>
                </a:r>
                <a:r>
                  <a:rPr lang="en-DE" dirty="0">
                    <a:solidFill>
                      <a:srgbClr val="C00000"/>
                    </a:solidFill>
                  </a:rPr>
                  <a:t>factors</a:t>
                </a:r>
                <a:r>
                  <a:rPr lang="en-DE" dirty="0"/>
                  <a:t> with (few) variables!</a:t>
                </a:r>
                <a:endParaRPr lang="en-DE" b="1" dirty="0"/>
              </a:p>
              <a:p>
                <a:r>
                  <a:rPr lang="en-DE" b="1" dirty="0"/>
                  <a:t>Observation II</a:t>
                </a:r>
                <a:r>
                  <a:rPr lang="en-DE" dirty="0"/>
                  <a:t>: Conditioning does not reduce factors; it removes variables!</a:t>
                </a:r>
                <a:endParaRPr lang="en-DE" b="1" dirty="0"/>
              </a:p>
              <a:p>
                <a:r>
                  <a:rPr lang="en-DE" b="1" dirty="0"/>
                  <a:t>Problem</a:t>
                </a:r>
                <a:r>
                  <a:rPr lang="en-DE" dirty="0"/>
                  <a:t>: Na</a:t>
                </a:r>
                <a:r>
                  <a:rPr lang="en-GB" dirty="0" err="1"/>
                  <a:t>ï</a:t>
                </a:r>
                <a:r>
                  <a:rPr lang="en-DE" dirty="0"/>
                  <a:t>ve summation scales exponentially because we have a sum of products (i.e., product of conditional disitrubtions of all latent variables)!</a:t>
                </a:r>
              </a:p>
              <a:p>
                <a:pPr lvl="1"/>
                <a:r>
                  <a:rPr lang="en-DE" sz="1200" b="1" dirty="0"/>
                  <a:t>Example</a:t>
                </a:r>
                <a:r>
                  <a:rPr lang="en-DE" sz="1200" dirty="0"/>
                  <a:t>: Consider an example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200" dirty="0"/>
                  <a:t> Bernoulli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brk m:alnAt="23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DE" sz="1200" dirty="0"/>
              </a:p>
              <a:p>
                <a:r>
                  <a:rPr lang="en-DE" b="1" dirty="0"/>
                  <a:t>Idea</a:t>
                </a:r>
                <a:r>
                  <a:rPr lang="en-DE" dirty="0"/>
                  <a:t>: We exploit the product structure of the probabilisitic model of our data and parameters because not every variable depends on all other variables</a:t>
                </a:r>
              </a:p>
              <a:p>
                <a:pPr lvl="1"/>
                <a:r>
                  <a:rPr lang="en-DE" sz="1200" b="1" dirty="0"/>
                  <a:t>Example (ctd)</a:t>
                </a:r>
                <a:r>
                  <a:rPr lang="en-DE" sz="1200" dirty="0"/>
                  <a:t>. Consider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supHide m:val="on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DE" sz="1200" dirty="0"/>
                  <a:t>: then there are only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DE" sz="1200" dirty="0"/>
                  <a:t> sums and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DE" sz="1200" dirty="0"/>
                  <a:t> sum to one!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C3D0470A-55AC-21EF-4C7C-BB218D9D46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F07E313-66C3-39F7-C512-AE768A5A7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Factors, Variables and Probabilistic Inference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CF98105-9D90-ACAE-121A-08A208176490}"/>
              </a:ext>
            </a:extLst>
          </p:cNvPr>
          <p:cNvSpPr/>
          <p:nvPr/>
        </p:nvSpPr>
        <p:spPr bwMode="gray">
          <a:xfrm>
            <a:off x="2896034" y="2787774"/>
            <a:ext cx="1080120" cy="576064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4D1A05-7464-42B7-05D4-27F34BD4A813}"/>
              </a:ext>
            </a:extLst>
          </p:cNvPr>
          <p:cNvCxnSpPr>
            <a:cxnSpLocks/>
          </p:cNvCxnSpPr>
          <p:nvPr/>
        </p:nvCxnSpPr>
        <p:spPr bwMode="gray">
          <a:xfrm flipH="1">
            <a:off x="3976154" y="3255826"/>
            <a:ext cx="1963998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75F891-B331-3D79-7464-C9C219DAC0D7}"/>
                  </a:ext>
                </a:extLst>
              </p:cNvPr>
              <p:cNvSpPr txBox="1"/>
              <p:nvPr/>
            </p:nvSpPr>
            <p:spPr bwMode="gray">
              <a:xfrm>
                <a:off x="5876656" y="3109362"/>
                <a:ext cx="1287632" cy="25202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DE" sz="1000" dirty="0">
                    <a:solidFill>
                      <a:srgbClr val="C00000"/>
                    </a:solidFill>
                  </a:rPr>
                  <a:t> summations</a:t>
                </a:r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75F891-B331-3D79-7464-C9C219DAC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76656" y="3109362"/>
                <a:ext cx="1287632" cy="252020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3988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5A038E-30FC-DA40-0CE8-C87F684C5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Observation 1</a:t>
            </a:r>
            <a:r>
              <a:rPr lang="en-US" dirty="0"/>
              <a:t>: The </a:t>
            </a:r>
            <a:r>
              <a:rPr lang="en-US" dirty="0">
                <a:solidFill>
                  <a:srgbClr val="C00000"/>
                </a:solidFill>
              </a:rPr>
              <a:t>marginal</a:t>
            </a:r>
            <a:r>
              <a:rPr lang="en-US" dirty="0"/>
              <a:t> of a factor graph is a </a:t>
            </a:r>
            <a:r>
              <a:rPr lang="en-US" dirty="0">
                <a:solidFill>
                  <a:srgbClr val="00B0F0"/>
                </a:solidFill>
              </a:rPr>
              <a:t>sum</a:t>
            </a:r>
            <a:r>
              <a:rPr lang="en-US" dirty="0"/>
              <a:t> (over all values of all hidden variables) of a </a:t>
            </a:r>
            <a:r>
              <a:rPr lang="en-US" dirty="0">
                <a:solidFill>
                  <a:srgbClr val="00B050"/>
                </a:solidFill>
              </a:rPr>
              <a:t>product</a:t>
            </a:r>
            <a:r>
              <a:rPr lang="en-US" dirty="0"/>
              <a:t> (of factor functions).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r>
              <a:rPr lang="en-US" b="1" dirty="0"/>
              <a:t>Observation 2</a:t>
            </a:r>
            <a:r>
              <a:rPr lang="en-US" dirty="0"/>
              <a:t>: Turning a sum of products </a:t>
            </a:r>
            <a:r>
              <a:rPr lang="en-US" i="1" dirty="0"/>
              <a:t>with a common factor </a:t>
            </a:r>
            <a:r>
              <a:rPr lang="en-US" dirty="0"/>
              <a:t>into a product of sums using the </a:t>
            </a:r>
            <a:r>
              <a:rPr lang="en-US" i="1" dirty="0"/>
              <a:t>distributive law</a:t>
            </a:r>
            <a:r>
              <a:rPr lang="en-US" dirty="0"/>
              <a:t> saves computation!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Observation 3</a:t>
            </a:r>
            <a:r>
              <a:rPr lang="en-US" dirty="0"/>
              <a:t>: In a typical factor graph, functions only depend on a small number of variables.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A88894-9EC6-1053-0E20-4195C01C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Marginalization using the Distributive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B5E056-BD62-A326-5B60-FB7602FCE513}"/>
                  </a:ext>
                </a:extLst>
              </p:cNvPr>
              <p:cNvSpPr txBox="1"/>
              <p:nvPr/>
            </p:nvSpPr>
            <p:spPr bwMode="gray">
              <a:xfrm>
                <a:off x="1619672" y="1823825"/>
                <a:ext cx="4896544" cy="724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brk m:alnAt="23"/>
                                    </m:r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⋅⋯⋅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B5E056-BD62-A326-5B60-FB7602FCE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9672" y="1823825"/>
                <a:ext cx="4896544" cy="724173"/>
              </a:xfrm>
              <a:prstGeom prst="rect">
                <a:avLst/>
              </a:prstGeom>
              <a:blipFill>
                <a:blip r:embed="rId2"/>
                <a:stretch>
                  <a:fillRect t="-87931" b="-139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7034663-8100-7F13-0939-2B6BC0890BB4}"/>
              </a:ext>
            </a:extLst>
          </p:cNvPr>
          <p:cNvSpPr/>
          <p:nvPr/>
        </p:nvSpPr>
        <p:spPr bwMode="gray">
          <a:xfrm>
            <a:off x="1656901" y="2049219"/>
            <a:ext cx="504056" cy="29857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EFD7C3-6243-2C61-1984-B06B2F7A3B94}"/>
              </a:ext>
            </a:extLst>
          </p:cNvPr>
          <p:cNvCxnSpPr>
            <a:cxnSpLocks/>
            <a:endCxn id="6" idx="0"/>
          </p:cNvCxnSpPr>
          <p:nvPr/>
        </p:nvCxnSpPr>
        <p:spPr bwMode="gray">
          <a:xfrm flipH="1">
            <a:off x="1908929" y="1491630"/>
            <a:ext cx="504056" cy="5575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C33C29F-5B82-48D2-2711-0B8665012097}"/>
              </a:ext>
            </a:extLst>
          </p:cNvPr>
          <p:cNvSpPr/>
          <p:nvPr/>
        </p:nvSpPr>
        <p:spPr bwMode="gray">
          <a:xfrm>
            <a:off x="2343240" y="1877358"/>
            <a:ext cx="1220648" cy="639678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D74A27-07BD-D57A-BCEC-6C36E41E061C}"/>
              </a:ext>
            </a:extLst>
          </p:cNvPr>
          <p:cNvCxnSpPr>
            <a:cxnSpLocks/>
          </p:cNvCxnSpPr>
          <p:nvPr/>
        </p:nvCxnSpPr>
        <p:spPr bwMode="gray">
          <a:xfrm flipH="1">
            <a:off x="3563888" y="1491630"/>
            <a:ext cx="1512168" cy="38572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17C8F6-6F56-211A-EF01-A92B6A976FF3}"/>
              </a:ext>
            </a:extLst>
          </p:cNvPr>
          <p:cNvSpPr/>
          <p:nvPr/>
        </p:nvSpPr>
        <p:spPr bwMode="gray">
          <a:xfrm>
            <a:off x="3576214" y="2049219"/>
            <a:ext cx="2867994" cy="298578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B86B6F-2807-656E-B6DF-81BF20ABB154}"/>
              </a:ext>
            </a:extLst>
          </p:cNvPr>
          <p:cNvCxnSpPr>
            <a:cxnSpLocks/>
            <a:endCxn id="20" idx="0"/>
          </p:cNvCxnSpPr>
          <p:nvPr/>
        </p:nvCxnSpPr>
        <p:spPr bwMode="gray">
          <a:xfrm>
            <a:off x="3136553" y="1663491"/>
            <a:ext cx="1873658" cy="38572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F78A61-E6A1-725F-6CEE-DF80CE8DD927}"/>
                  </a:ext>
                </a:extLst>
              </p:cNvPr>
              <p:cNvSpPr txBox="1"/>
              <p:nvPr/>
            </p:nvSpPr>
            <p:spPr bwMode="gray">
              <a:xfrm>
                <a:off x="1619672" y="3128069"/>
                <a:ext cx="46885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F78A61-E6A1-725F-6CEE-DF80CE8DD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9672" y="3128069"/>
                <a:ext cx="4688540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2FE779-610A-5C35-3274-F808BE1F636E}"/>
              </a:ext>
            </a:extLst>
          </p:cNvPr>
          <p:cNvCxnSpPr>
            <a:cxnSpLocks/>
            <a:stCxn id="29" idx="0"/>
            <a:endCxn id="37" idx="2"/>
          </p:cNvCxnSpPr>
          <p:nvPr/>
        </p:nvCxnSpPr>
        <p:spPr bwMode="gray">
          <a:xfrm flipV="1">
            <a:off x="3133577" y="3433120"/>
            <a:ext cx="327317" cy="20250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6463B2-5BEE-FC9F-BEDD-C94664A50FB7}"/>
              </a:ext>
            </a:extLst>
          </p:cNvPr>
          <p:cNvSpPr txBox="1"/>
          <p:nvPr/>
        </p:nvSpPr>
        <p:spPr bwMode="gray">
          <a:xfrm>
            <a:off x="2343225" y="3635629"/>
            <a:ext cx="1580703" cy="30427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b="0" dirty="0">
                <a:solidFill>
                  <a:srgbClr val="C00000"/>
                </a:solidFill>
              </a:rPr>
              <a:t>3 operations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87115A-1464-99DE-36EC-A99A8DD0C086}"/>
              </a:ext>
            </a:extLst>
          </p:cNvPr>
          <p:cNvCxnSpPr>
            <a:cxnSpLocks/>
            <a:stCxn id="35" idx="0"/>
            <a:endCxn id="38" idx="2"/>
          </p:cNvCxnSpPr>
          <p:nvPr/>
        </p:nvCxnSpPr>
        <p:spPr bwMode="gray">
          <a:xfrm flipH="1" flipV="1">
            <a:off x="4516261" y="3415549"/>
            <a:ext cx="342035" cy="2200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D260652-E66F-150F-B4B2-1A24CF2699DF}"/>
              </a:ext>
            </a:extLst>
          </p:cNvPr>
          <p:cNvSpPr txBox="1"/>
          <p:nvPr/>
        </p:nvSpPr>
        <p:spPr bwMode="gray">
          <a:xfrm>
            <a:off x="4067944" y="3635629"/>
            <a:ext cx="1580703" cy="30427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2</a:t>
            </a:r>
            <a:r>
              <a:rPr lang="en-US" sz="1000" b="0" dirty="0">
                <a:solidFill>
                  <a:srgbClr val="C00000"/>
                </a:solidFill>
              </a:rPr>
              <a:t> operations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C33EF8AE-1CB5-F49B-EC4F-A219CD846E1A}"/>
              </a:ext>
            </a:extLst>
          </p:cNvPr>
          <p:cNvSpPr/>
          <p:nvPr/>
        </p:nvSpPr>
        <p:spPr bwMode="gray">
          <a:xfrm>
            <a:off x="2997860" y="3145640"/>
            <a:ext cx="926067" cy="287480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6C2D809-9391-3647-6994-5B01599B7523}"/>
              </a:ext>
            </a:extLst>
          </p:cNvPr>
          <p:cNvSpPr/>
          <p:nvPr/>
        </p:nvSpPr>
        <p:spPr bwMode="gray">
          <a:xfrm>
            <a:off x="4100482" y="3128069"/>
            <a:ext cx="831558" cy="287480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3240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3" grpId="0" animBg="1"/>
      <p:bldP spid="20" grpId="0" animBg="1"/>
      <p:bldP spid="27" grpId="0"/>
      <p:bldP spid="29" grpId="0"/>
      <p:bldP spid="35" grpId="0"/>
      <p:bldP spid="37" grpId="0" animBg="1"/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A2CEEC-57F9-E0C5-653B-08D0ABCA2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Sum-Product Algorithm: Marginals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31D89F7-0775-9946-2DC0-246162CB6841}"/>
                  </a:ext>
                </a:extLst>
              </p:cNvPr>
              <p:cNvSpPr/>
              <p:nvPr/>
            </p:nvSpPr>
            <p:spPr bwMode="gray">
              <a:xfrm>
                <a:off x="2964321" y="1428485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31D89F7-0775-9946-2DC0-246162CB6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64321" y="1428485"/>
                <a:ext cx="216000" cy="2160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A280BB5-BE67-5CA3-DC6D-159F7B454247}"/>
                  </a:ext>
                </a:extLst>
              </p:cNvPr>
              <p:cNvSpPr/>
              <p:nvPr/>
            </p:nvSpPr>
            <p:spPr bwMode="gray">
              <a:xfrm>
                <a:off x="4116449" y="1762631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A280BB5-BE67-5CA3-DC6D-159F7B454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16449" y="1762631"/>
                <a:ext cx="216000" cy="216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E08265-5A6D-B3F2-F2DE-359127B7B5C2}"/>
              </a:ext>
            </a:extLst>
          </p:cNvPr>
          <p:cNvCxnSpPr>
            <a:cxnSpLocks/>
            <a:stCxn id="5" idx="2"/>
            <a:endCxn id="8" idx="3"/>
          </p:cNvCxnSpPr>
          <p:nvPr/>
        </p:nvCxnSpPr>
        <p:spPr bwMode="gray">
          <a:xfrm flipH="1">
            <a:off x="3594376" y="1870631"/>
            <a:ext cx="522073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239620B-EF8B-9848-0B8A-37AC0BC52E2F}"/>
                  </a:ext>
                </a:extLst>
              </p:cNvPr>
              <p:cNvSpPr/>
              <p:nvPr/>
            </p:nvSpPr>
            <p:spPr bwMode="gray">
              <a:xfrm>
                <a:off x="2958617" y="2093847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239620B-EF8B-9848-0B8A-37AC0BC52E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58617" y="2093847"/>
                <a:ext cx="216000" cy="216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01AB434-28EF-60A5-598E-6BCBA793F38D}"/>
              </a:ext>
            </a:extLst>
          </p:cNvPr>
          <p:cNvSpPr/>
          <p:nvPr/>
        </p:nvSpPr>
        <p:spPr bwMode="gray">
          <a:xfrm>
            <a:off x="3468377" y="180763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34AFA6-DF28-48E4-D25B-21AE516B0ACB}"/>
              </a:ext>
            </a:extLst>
          </p:cNvPr>
          <p:cNvCxnSpPr>
            <a:cxnSpLocks/>
            <a:stCxn id="8" idx="0"/>
            <a:endCxn id="4" idx="6"/>
          </p:cNvCxnSpPr>
          <p:nvPr/>
        </p:nvCxnSpPr>
        <p:spPr bwMode="gray">
          <a:xfrm flipH="1" flipV="1">
            <a:off x="3180321" y="1536485"/>
            <a:ext cx="351056" cy="27114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5F67F8-9BC1-2711-B9EE-40175137B6EB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 bwMode="gray">
          <a:xfrm flipH="1">
            <a:off x="3174617" y="1933630"/>
            <a:ext cx="356760" cy="26821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EBF9A14-F8E4-4AC3-CE57-50FA8C34470E}"/>
              </a:ext>
            </a:extLst>
          </p:cNvPr>
          <p:cNvSpPr/>
          <p:nvPr/>
        </p:nvSpPr>
        <p:spPr bwMode="gray">
          <a:xfrm>
            <a:off x="2384753" y="2146530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63A4BC-89D1-78A9-44E6-41F0F6422CBD}"/>
              </a:ext>
            </a:extLst>
          </p:cNvPr>
          <p:cNvSpPr/>
          <p:nvPr/>
        </p:nvSpPr>
        <p:spPr bwMode="gray">
          <a:xfrm>
            <a:off x="2384753" y="168067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767F72-6E6D-D9F2-8F6E-BF72EF4CA229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 bwMode="gray">
          <a:xfrm flipV="1">
            <a:off x="2510752" y="2201847"/>
            <a:ext cx="447865" cy="768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4F1DF-DE97-4AC3-85EA-36BE0183A193}"/>
              </a:ext>
            </a:extLst>
          </p:cNvPr>
          <p:cNvCxnSpPr>
            <a:cxnSpLocks/>
            <a:stCxn id="12" idx="3"/>
            <a:endCxn id="4" idx="3"/>
          </p:cNvCxnSpPr>
          <p:nvPr/>
        </p:nvCxnSpPr>
        <p:spPr bwMode="gray">
          <a:xfrm flipV="1">
            <a:off x="2510752" y="1612853"/>
            <a:ext cx="485201" cy="13081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6413225-5AEC-B66B-D8BB-DD0DB8A69E6D}"/>
              </a:ext>
            </a:extLst>
          </p:cNvPr>
          <p:cNvSpPr/>
          <p:nvPr/>
        </p:nvSpPr>
        <p:spPr bwMode="gray">
          <a:xfrm>
            <a:off x="4854521" y="180763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E590D7-0203-C1C0-D1BA-D81994C14500}"/>
              </a:ext>
            </a:extLst>
          </p:cNvPr>
          <p:cNvCxnSpPr>
            <a:cxnSpLocks/>
            <a:stCxn id="36" idx="1"/>
            <a:endCxn id="5" idx="6"/>
          </p:cNvCxnSpPr>
          <p:nvPr/>
        </p:nvCxnSpPr>
        <p:spPr bwMode="gray">
          <a:xfrm flipH="1">
            <a:off x="4332449" y="1870631"/>
            <a:ext cx="522072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AF6597-E87F-B2E2-9D42-97A86CED858F}"/>
                  </a:ext>
                </a:extLst>
              </p:cNvPr>
              <p:cNvSpPr/>
              <p:nvPr/>
            </p:nvSpPr>
            <p:spPr bwMode="gray">
              <a:xfrm>
                <a:off x="5501328" y="176263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AF6597-E87F-B2E2-9D42-97A86CED8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01328" y="1762630"/>
                <a:ext cx="216000" cy="216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41501F5A-8BC5-7B1A-C5AA-17249949F381}"/>
              </a:ext>
            </a:extLst>
          </p:cNvPr>
          <p:cNvSpPr/>
          <p:nvPr/>
        </p:nvSpPr>
        <p:spPr bwMode="gray">
          <a:xfrm>
            <a:off x="6238136" y="180763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E4CD406-EA8F-23AC-6B72-EF2D651C31EA}"/>
              </a:ext>
            </a:extLst>
          </p:cNvPr>
          <p:cNvCxnSpPr>
            <a:cxnSpLocks/>
            <a:stCxn id="40" idx="2"/>
            <a:endCxn id="36" idx="3"/>
          </p:cNvCxnSpPr>
          <p:nvPr/>
        </p:nvCxnSpPr>
        <p:spPr bwMode="gray">
          <a:xfrm flipH="1">
            <a:off x="4980520" y="1870630"/>
            <a:ext cx="520808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AD2C218-BB01-A1FC-8A53-F97105B3892A}"/>
              </a:ext>
            </a:extLst>
          </p:cNvPr>
          <p:cNvCxnSpPr>
            <a:cxnSpLocks/>
            <a:stCxn id="41" idx="1"/>
            <a:endCxn id="40" idx="6"/>
          </p:cNvCxnSpPr>
          <p:nvPr/>
        </p:nvCxnSpPr>
        <p:spPr bwMode="gray">
          <a:xfrm flipH="1" flipV="1">
            <a:off x="5717328" y="1870630"/>
            <a:ext cx="520808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0A207A4-7AF4-41E9-BD74-3803AB97EDB1}"/>
                  </a:ext>
                </a:extLst>
              </p:cNvPr>
              <p:cNvSpPr txBox="1"/>
              <p:nvPr/>
            </p:nvSpPr>
            <p:spPr bwMode="gray">
              <a:xfrm>
                <a:off x="2339752" y="1451281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0A207A4-7AF4-41E9-BD74-3803AB97E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39752" y="1451281"/>
                <a:ext cx="216000" cy="236332"/>
              </a:xfrm>
              <a:prstGeom prst="rect">
                <a:avLst/>
              </a:prstGeom>
              <a:blipFill>
                <a:blip r:embed="rId6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A0EFC6-B32C-D4E7-70FC-B433BB88000D}"/>
                  </a:ext>
                </a:extLst>
              </p:cNvPr>
              <p:cNvSpPr txBox="1"/>
              <p:nvPr/>
            </p:nvSpPr>
            <p:spPr bwMode="gray">
              <a:xfrm>
                <a:off x="2356552" y="1928575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A0EFC6-B32C-D4E7-70FC-B433BB880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56552" y="1928575"/>
                <a:ext cx="216000" cy="236332"/>
              </a:xfrm>
              <a:prstGeom prst="rect">
                <a:avLst/>
              </a:prstGeom>
              <a:blipFill>
                <a:blip r:embed="rId7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2751508-EB2F-61AE-DE50-DCF456D77186}"/>
                  </a:ext>
                </a:extLst>
              </p:cNvPr>
              <p:cNvSpPr txBox="1"/>
              <p:nvPr/>
            </p:nvSpPr>
            <p:spPr bwMode="gray">
              <a:xfrm>
                <a:off x="3530780" y="1572837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2751508-EB2F-61AE-DE50-DCF456D77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30780" y="1572837"/>
                <a:ext cx="216000" cy="23633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DD941C0-84E8-9611-D926-C1018663B6FE}"/>
                  </a:ext>
                </a:extLst>
              </p:cNvPr>
              <p:cNvSpPr txBox="1"/>
              <p:nvPr/>
            </p:nvSpPr>
            <p:spPr bwMode="gray">
              <a:xfrm>
                <a:off x="4806310" y="1580298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DD941C0-84E8-9611-D926-C1018663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06310" y="1580298"/>
                <a:ext cx="216000" cy="236332"/>
              </a:xfrm>
              <a:prstGeom prst="rect">
                <a:avLst/>
              </a:prstGeom>
              <a:blipFill>
                <a:blip r:embed="rId9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82EFA3-FF79-A5DA-AE8D-9AA6F6A062C9}"/>
                  </a:ext>
                </a:extLst>
              </p:cNvPr>
              <p:cNvSpPr txBox="1"/>
              <p:nvPr/>
            </p:nvSpPr>
            <p:spPr bwMode="gray">
              <a:xfrm>
                <a:off x="6228208" y="1580298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82EFA3-FF79-A5DA-AE8D-9AA6F6A06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28208" y="1580298"/>
                <a:ext cx="216000" cy="236332"/>
              </a:xfrm>
              <a:prstGeom prst="rect">
                <a:avLst/>
              </a:prstGeom>
              <a:blipFill>
                <a:blip r:embed="rId10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 Placeholder 53">
                <a:extLst>
                  <a:ext uri="{FF2B5EF4-FFF2-40B4-BE49-F238E27FC236}">
                    <a16:creationId xmlns:a16="http://schemas.microsoft.com/office/drawing/2014/main" id="{2C4C0710-2B1D-EB24-5D7F-D046FE9F03C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79043" y="2656101"/>
                <a:ext cx="7056784" cy="63940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4" name="Text Placeholder 53">
                <a:extLst>
                  <a:ext uri="{FF2B5EF4-FFF2-40B4-BE49-F238E27FC236}">
                    <a16:creationId xmlns:a16="http://schemas.microsoft.com/office/drawing/2014/main" id="{2C4C0710-2B1D-EB24-5D7F-D046FE9F03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79043" y="2656101"/>
                <a:ext cx="7056784" cy="639409"/>
              </a:xfrm>
              <a:blipFill>
                <a:blip r:embed="rId11"/>
                <a:stretch>
                  <a:fillRect t="-113725" b="-1588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7E95E43-9CC9-CB5E-65F7-35D6E11C1570}"/>
              </a:ext>
            </a:extLst>
          </p:cNvPr>
          <p:cNvCxnSpPr>
            <a:cxnSpLocks/>
          </p:cNvCxnSpPr>
          <p:nvPr/>
        </p:nvCxnSpPr>
        <p:spPr bwMode="gray">
          <a:xfrm flipH="1">
            <a:off x="4282285" y="1619509"/>
            <a:ext cx="134887" cy="10572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 Placeholder 53">
                <a:extLst>
                  <a:ext uri="{FF2B5EF4-FFF2-40B4-BE49-F238E27FC236}">
                    <a16:creationId xmlns:a16="http://schemas.microsoft.com/office/drawing/2014/main" id="{D233AB66-A807-D348-57BD-4160A4DC3522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42717" y="3275132"/>
                <a:ext cx="7469643" cy="639409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6" name="Text Placeholder 53">
                <a:extLst>
                  <a:ext uri="{FF2B5EF4-FFF2-40B4-BE49-F238E27FC236}">
                    <a16:creationId xmlns:a16="http://schemas.microsoft.com/office/drawing/2014/main" id="{D233AB66-A807-D348-57BD-4160A4DC3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2717" y="3275132"/>
                <a:ext cx="7469643" cy="639409"/>
              </a:xfrm>
              <a:prstGeom prst="rect">
                <a:avLst/>
              </a:prstGeom>
              <a:blipFill>
                <a:blip r:embed="rId12"/>
                <a:stretch>
                  <a:fillRect t="-109615" b="-15576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B44F16D-2F96-BC14-FF62-8D5A23BC7522}"/>
              </a:ext>
            </a:extLst>
          </p:cNvPr>
          <p:cNvSpPr/>
          <p:nvPr/>
        </p:nvSpPr>
        <p:spPr bwMode="gray">
          <a:xfrm>
            <a:off x="942315" y="3321490"/>
            <a:ext cx="4601736" cy="56253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B1E5E985-CC3B-B060-53D1-FFB843F7B5C0}"/>
              </a:ext>
            </a:extLst>
          </p:cNvPr>
          <p:cNvSpPr/>
          <p:nvPr/>
        </p:nvSpPr>
        <p:spPr bwMode="gray">
          <a:xfrm>
            <a:off x="5625888" y="3323756"/>
            <a:ext cx="1767116" cy="56253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 Placeholder 53">
                <a:extLst>
                  <a:ext uri="{FF2B5EF4-FFF2-40B4-BE49-F238E27FC236}">
                    <a16:creationId xmlns:a16="http://schemas.microsoft.com/office/drawing/2014/main" id="{34BA7682-3EF9-41B3-51D2-06C22C05FE1C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2944780" y="3884028"/>
                <a:ext cx="1003815" cy="333426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0" name="Text Placeholder 53">
                <a:extLst>
                  <a:ext uri="{FF2B5EF4-FFF2-40B4-BE49-F238E27FC236}">
                    <a16:creationId xmlns:a16="http://schemas.microsoft.com/office/drawing/2014/main" id="{34BA7682-3EF9-41B3-51D2-06C22C05F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44780" y="3884028"/>
                <a:ext cx="1003815" cy="3334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 Placeholder 53">
                <a:extLst>
                  <a:ext uri="{FF2B5EF4-FFF2-40B4-BE49-F238E27FC236}">
                    <a16:creationId xmlns:a16="http://schemas.microsoft.com/office/drawing/2014/main" id="{89335A4E-5498-6FA8-23BD-09FF44D52D32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5862227" y="3906858"/>
                <a:ext cx="1003815" cy="333426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1" name="Text Placeholder 53">
                <a:extLst>
                  <a:ext uri="{FF2B5EF4-FFF2-40B4-BE49-F238E27FC236}">
                    <a16:creationId xmlns:a16="http://schemas.microsoft.com/office/drawing/2014/main" id="{89335A4E-5498-6FA8-23BD-09FF44D52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62227" y="3906858"/>
                <a:ext cx="1003815" cy="33342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3132E9B-3C8B-B1F1-751C-6322C638C15C}"/>
              </a:ext>
            </a:extLst>
          </p:cNvPr>
          <p:cNvCxnSpPr>
            <a:cxnSpLocks/>
          </p:cNvCxnSpPr>
          <p:nvPr/>
        </p:nvCxnSpPr>
        <p:spPr bwMode="gray">
          <a:xfrm>
            <a:off x="3680566" y="1928575"/>
            <a:ext cx="35934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B75B9CA-D85A-C1D4-BFB1-1A4CDAEEC3EE}"/>
              </a:ext>
            </a:extLst>
          </p:cNvPr>
          <p:cNvCxnSpPr>
            <a:cxnSpLocks/>
          </p:cNvCxnSpPr>
          <p:nvPr/>
        </p:nvCxnSpPr>
        <p:spPr bwMode="gray">
          <a:xfrm>
            <a:off x="4413810" y="1932556"/>
            <a:ext cx="359347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 Placeholder 53">
                <a:extLst>
                  <a:ext uri="{FF2B5EF4-FFF2-40B4-BE49-F238E27FC236}">
                    <a16:creationId xmlns:a16="http://schemas.microsoft.com/office/drawing/2014/main" id="{539335BC-E237-0DB6-9204-6CA69ADC5EDF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547707" y="1944607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8" name="Text Placeholder 53">
                <a:extLst>
                  <a:ext uri="{FF2B5EF4-FFF2-40B4-BE49-F238E27FC236}">
                    <a16:creationId xmlns:a16="http://schemas.microsoft.com/office/drawing/2014/main" id="{539335BC-E237-0DB6-9204-6CA69ADC5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47707" y="1944607"/>
                <a:ext cx="670796" cy="215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 Placeholder 53">
                <a:extLst>
                  <a:ext uri="{FF2B5EF4-FFF2-40B4-BE49-F238E27FC236}">
                    <a16:creationId xmlns:a16="http://schemas.microsoft.com/office/drawing/2014/main" id="{F54E79BA-916C-46B8-BB43-7E971B260871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327157" y="1943289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9" name="Text Placeholder 53">
                <a:extLst>
                  <a:ext uri="{FF2B5EF4-FFF2-40B4-BE49-F238E27FC236}">
                    <a16:creationId xmlns:a16="http://schemas.microsoft.com/office/drawing/2014/main" id="{F54E79BA-916C-46B8-BB43-7E971B260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27157" y="1943289"/>
                <a:ext cx="670796" cy="215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75F4863-5576-13D2-036E-2A56A6F04318}"/>
                  </a:ext>
                </a:extLst>
              </p:cNvPr>
              <p:cNvSpPr/>
              <p:nvPr/>
            </p:nvSpPr>
            <p:spPr bwMode="gray">
              <a:xfrm>
                <a:off x="1732517" y="163567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75F4863-5576-13D2-036E-2A56A6F04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32517" y="1635670"/>
                <a:ext cx="216000" cy="2160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38C75D8-BA6F-6A95-A10B-41A26FFA61BA}"/>
              </a:ext>
            </a:extLst>
          </p:cNvPr>
          <p:cNvSpPr/>
          <p:nvPr/>
        </p:nvSpPr>
        <p:spPr bwMode="gray">
          <a:xfrm>
            <a:off x="1076753" y="168067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CA5CA5-BF10-AE58-197D-17648D0685D2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 bwMode="gray">
          <a:xfrm flipV="1">
            <a:off x="1202752" y="1743670"/>
            <a:ext cx="529765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A4E359-C255-20E7-FCDC-8B36A0EABEFD}"/>
              </a:ext>
            </a:extLst>
          </p:cNvPr>
          <p:cNvCxnSpPr>
            <a:cxnSpLocks/>
            <a:stCxn id="15" idx="6"/>
            <a:endCxn id="12" idx="1"/>
          </p:cNvCxnSpPr>
          <p:nvPr/>
        </p:nvCxnSpPr>
        <p:spPr bwMode="gray">
          <a:xfrm>
            <a:off x="1948517" y="1743670"/>
            <a:ext cx="436236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778014-C042-03B2-4F83-C159BC6206B0}"/>
                  </a:ext>
                </a:extLst>
              </p:cNvPr>
              <p:cNvSpPr txBox="1"/>
              <p:nvPr/>
            </p:nvSpPr>
            <p:spPr bwMode="gray">
              <a:xfrm>
                <a:off x="1031753" y="1440787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778014-C042-03B2-4F83-C159BC620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31753" y="1440787"/>
                <a:ext cx="216000" cy="236332"/>
              </a:xfrm>
              <a:prstGeom prst="rect">
                <a:avLst/>
              </a:prstGeom>
              <a:blipFill>
                <a:blip r:embed="rId18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467FFC2-291A-FE23-3614-99320666AB2D}"/>
              </a:ext>
            </a:extLst>
          </p:cNvPr>
          <p:cNvSpPr txBox="1"/>
          <p:nvPr/>
        </p:nvSpPr>
        <p:spPr bwMode="gray">
          <a:xfrm>
            <a:off x="539552" y="4350776"/>
            <a:ext cx="6837468" cy="6394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400" dirty="0"/>
              <a:t>Marginals are the product of all incoming messages from neighbouring factors!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334E59-F466-C50B-4B31-D802C3E71E47}"/>
              </a:ext>
            </a:extLst>
          </p:cNvPr>
          <p:cNvSpPr/>
          <p:nvPr/>
        </p:nvSpPr>
        <p:spPr bwMode="gray">
          <a:xfrm>
            <a:off x="2400010" y="1266300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AEFFBD-AE24-3FE7-8AF5-50DFD8563A3F}"/>
              </a:ext>
            </a:extLst>
          </p:cNvPr>
          <p:cNvCxnSpPr>
            <a:cxnSpLocks/>
            <a:stCxn id="31" idx="3"/>
            <a:endCxn id="4" idx="1"/>
          </p:cNvCxnSpPr>
          <p:nvPr/>
        </p:nvCxnSpPr>
        <p:spPr bwMode="gray">
          <a:xfrm>
            <a:off x="2526009" y="1329300"/>
            <a:ext cx="469944" cy="13081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556438-B464-C492-5642-A79ED516E600}"/>
                  </a:ext>
                </a:extLst>
              </p:cNvPr>
              <p:cNvSpPr txBox="1"/>
              <p:nvPr/>
            </p:nvSpPr>
            <p:spPr bwMode="gray">
              <a:xfrm>
                <a:off x="2355009" y="1036910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556438-B464-C492-5642-A79ED516E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55009" y="1036910"/>
                <a:ext cx="216000" cy="236332"/>
              </a:xfrm>
              <a:prstGeom prst="rect">
                <a:avLst/>
              </a:prstGeom>
              <a:blipFill>
                <a:blip r:embed="rId19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Placeholder 53">
                <a:extLst>
                  <a:ext uri="{FF2B5EF4-FFF2-40B4-BE49-F238E27FC236}">
                    <a16:creationId xmlns:a16="http://schemas.microsoft.com/office/drawing/2014/main" id="{F17CED76-3EA3-70A8-3896-1424ED5E2F9B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5740396" y="2173302"/>
                <a:ext cx="3336508" cy="56122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0" dirty="0">
                    <a:solidFill>
                      <a:srgbClr val="C00000"/>
                    </a:solidFill>
                  </a:rPr>
                  <a:t>Message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>
                    <a:solidFill>
                      <a:srgbClr val="C00000"/>
                    </a:solidFill>
                  </a:rPr>
                  <a:t> is the sum over all variables in the subtree rooted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 Placeholder 53">
                <a:extLst>
                  <a:ext uri="{FF2B5EF4-FFF2-40B4-BE49-F238E27FC236}">
                    <a16:creationId xmlns:a16="http://schemas.microsoft.com/office/drawing/2014/main" id="{F17CED76-3EA3-70A8-3896-1424ED5E2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40396" y="2173302"/>
                <a:ext cx="3336508" cy="561223"/>
              </a:xfrm>
              <a:prstGeom prst="rect">
                <a:avLst/>
              </a:prstGeom>
              <a:blipFill>
                <a:blip r:embed="rId20"/>
                <a:stretch>
                  <a:fillRect l="-377" r="-755" b="-85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145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1" grpId="0" animBg="1"/>
      <p:bldP spid="12" grpId="0" animBg="1"/>
      <p:bldP spid="36" grpId="0" animBg="1"/>
      <p:bldP spid="40" grpId="0" animBg="1"/>
      <p:bldP spid="41" grpId="0" animBg="1"/>
      <p:bldP spid="48" grpId="0"/>
      <p:bldP spid="49" grpId="0"/>
      <p:bldP spid="50" grpId="0"/>
      <p:bldP spid="51" grpId="0"/>
      <p:bldP spid="52" grpId="0"/>
      <p:bldP spid="54" grpId="0" build="p"/>
      <p:bldP spid="56" grpId="0"/>
      <p:bldP spid="58" grpId="0" animBg="1"/>
      <p:bldP spid="59" grpId="0" animBg="1"/>
      <p:bldP spid="60" grpId="0"/>
      <p:bldP spid="61" grpId="0"/>
      <p:bldP spid="68" grpId="0"/>
      <p:bldP spid="69" grpId="0"/>
      <p:bldP spid="15" grpId="0" animBg="1"/>
      <p:bldP spid="16" grpId="0" animBg="1"/>
      <p:bldP spid="23" grpId="0"/>
      <p:bldP spid="24" grpId="0" animBg="1"/>
      <p:bldP spid="31" grpId="0" animBg="1"/>
      <p:bldP spid="33" grpId="0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A2CEEC-57F9-E0C5-653B-08D0ABCA2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Sum-Product Algorithm: Message from Factor to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31D89F7-0775-9946-2DC0-246162CB6841}"/>
                  </a:ext>
                </a:extLst>
              </p:cNvPr>
              <p:cNvSpPr/>
              <p:nvPr/>
            </p:nvSpPr>
            <p:spPr bwMode="gray">
              <a:xfrm>
                <a:off x="2964321" y="1428485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31D89F7-0775-9946-2DC0-246162CB6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64321" y="1428485"/>
                <a:ext cx="216000" cy="2160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A280BB5-BE67-5CA3-DC6D-159F7B454247}"/>
                  </a:ext>
                </a:extLst>
              </p:cNvPr>
              <p:cNvSpPr/>
              <p:nvPr/>
            </p:nvSpPr>
            <p:spPr bwMode="gray">
              <a:xfrm>
                <a:off x="4116449" y="1762631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A280BB5-BE67-5CA3-DC6D-159F7B454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16449" y="1762631"/>
                <a:ext cx="216000" cy="216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E08265-5A6D-B3F2-F2DE-359127B7B5C2}"/>
              </a:ext>
            </a:extLst>
          </p:cNvPr>
          <p:cNvCxnSpPr>
            <a:cxnSpLocks/>
            <a:stCxn id="5" idx="2"/>
            <a:endCxn id="8" idx="3"/>
          </p:cNvCxnSpPr>
          <p:nvPr/>
        </p:nvCxnSpPr>
        <p:spPr bwMode="gray">
          <a:xfrm flipH="1">
            <a:off x="3594376" y="1870631"/>
            <a:ext cx="522073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239620B-EF8B-9848-0B8A-37AC0BC52E2F}"/>
                  </a:ext>
                </a:extLst>
              </p:cNvPr>
              <p:cNvSpPr/>
              <p:nvPr/>
            </p:nvSpPr>
            <p:spPr bwMode="gray">
              <a:xfrm>
                <a:off x="2958617" y="2093847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239620B-EF8B-9848-0B8A-37AC0BC52E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58617" y="2093847"/>
                <a:ext cx="216000" cy="216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01AB434-28EF-60A5-598E-6BCBA793F38D}"/>
              </a:ext>
            </a:extLst>
          </p:cNvPr>
          <p:cNvSpPr/>
          <p:nvPr/>
        </p:nvSpPr>
        <p:spPr bwMode="gray">
          <a:xfrm>
            <a:off x="3468377" y="180763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34AFA6-DF28-48E4-D25B-21AE516B0ACB}"/>
              </a:ext>
            </a:extLst>
          </p:cNvPr>
          <p:cNvCxnSpPr>
            <a:cxnSpLocks/>
            <a:stCxn id="8" idx="0"/>
            <a:endCxn id="4" idx="6"/>
          </p:cNvCxnSpPr>
          <p:nvPr/>
        </p:nvCxnSpPr>
        <p:spPr bwMode="gray">
          <a:xfrm flipH="1" flipV="1">
            <a:off x="3180321" y="1536485"/>
            <a:ext cx="351056" cy="27114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5F67F8-9BC1-2711-B9EE-40175137B6EB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 bwMode="gray">
          <a:xfrm flipH="1">
            <a:off x="3174617" y="1933630"/>
            <a:ext cx="356760" cy="26821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EBF9A14-F8E4-4AC3-CE57-50FA8C34470E}"/>
              </a:ext>
            </a:extLst>
          </p:cNvPr>
          <p:cNvSpPr/>
          <p:nvPr/>
        </p:nvSpPr>
        <p:spPr bwMode="gray">
          <a:xfrm>
            <a:off x="2384753" y="2146530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63A4BC-89D1-78A9-44E6-41F0F6422CBD}"/>
              </a:ext>
            </a:extLst>
          </p:cNvPr>
          <p:cNvSpPr/>
          <p:nvPr/>
        </p:nvSpPr>
        <p:spPr bwMode="gray">
          <a:xfrm>
            <a:off x="2384753" y="168067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767F72-6E6D-D9F2-8F6E-BF72EF4CA229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 bwMode="gray">
          <a:xfrm flipV="1">
            <a:off x="2510752" y="2201847"/>
            <a:ext cx="447865" cy="768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4F1DF-DE97-4AC3-85EA-36BE0183A193}"/>
              </a:ext>
            </a:extLst>
          </p:cNvPr>
          <p:cNvCxnSpPr>
            <a:cxnSpLocks/>
            <a:stCxn id="12" idx="3"/>
            <a:endCxn id="4" idx="3"/>
          </p:cNvCxnSpPr>
          <p:nvPr/>
        </p:nvCxnSpPr>
        <p:spPr bwMode="gray">
          <a:xfrm flipV="1">
            <a:off x="2510752" y="1612853"/>
            <a:ext cx="485201" cy="13081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6413225-5AEC-B66B-D8BB-DD0DB8A69E6D}"/>
              </a:ext>
            </a:extLst>
          </p:cNvPr>
          <p:cNvSpPr/>
          <p:nvPr/>
        </p:nvSpPr>
        <p:spPr bwMode="gray">
          <a:xfrm>
            <a:off x="4854521" y="1807631"/>
            <a:ext cx="125999" cy="1259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E590D7-0203-C1C0-D1BA-D81994C14500}"/>
              </a:ext>
            </a:extLst>
          </p:cNvPr>
          <p:cNvCxnSpPr>
            <a:cxnSpLocks/>
            <a:stCxn id="36" idx="1"/>
            <a:endCxn id="5" idx="6"/>
          </p:cNvCxnSpPr>
          <p:nvPr/>
        </p:nvCxnSpPr>
        <p:spPr bwMode="gray">
          <a:xfrm flipH="1">
            <a:off x="4332449" y="1870631"/>
            <a:ext cx="522072" cy="0"/>
          </a:xfrm>
          <a:prstGeom prst="straightConnector1">
            <a:avLst/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AF6597-E87F-B2E2-9D42-97A86CED858F}"/>
                  </a:ext>
                </a:extLst>
              </p:cNvPr>
              <p:cNvSpPr/>
              <p:nvPr/>
            </p:nvSpPr>
            <p:spPr bwMode="gray">
              <a:xfrm>
                <a:off x="5501328" y="1762630"/>
                <a:ext cx="216000" cy="216000"/>
              </a:xfrm>
              <a:prstGeom prst="ellipse">
                <a:avLst/>
              </a:prstGeom>
              <a:ln w="9525">
                <a:solidFill>
                  <a:schemeClr val="accent6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AF6597-E87F-B2E2-9D42-97A86CED8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01328" y="1762630"/>
                <a:ext cx="216000" cy="216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41501F5A-8BC5-7B1A-C5AA-17249949F381}"/>
              </a:ext>
            </a:extLst>
          </p:cNvPr>
          <p:cNvSpPr/>
          <p:nvPr/>
        </p:nvSpPr>
        <p:spPr bwMode="gray">
          <a:xfrm>
            <a:off x="6238136" y="1807631"/>
            <a:ext cx="125999" cy="1259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E4CD406-EA8F-23AC-6B72-EF2D651C31EA}"/>
              </a:ext>
            </a:extLst>
          </p:cNvPr>
          <p:cNvCxnSpPr>
            <a:cxnSpLocks/>
            <a:stCxn id="40" idx="2"/>
            <a:endCxn id="36" idx="3"/>
          </p:cNvCxnSpPr>
          <p:nvPr/>
        </p:nvCxnSpPr>
        <p:spPr bwMode="gray">
          <a:xfrm flipH="1">
            <a:off x="4980520" y="1870630"/>
            <a:ext cx="520808" cy="1"/>
          </a:xfrm>
          <a:prstGeom prst="straightConnector1">
            <a:avLst/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AD2C218-BB01-A1FC-8A53-F97105B3892A}"/>
              </a:ext>
            </a:extLst>
          </p:cNvPr>
          <p:cNvCxnSpPr>
            <a:cxnSpLocks/>
            <a:stCxn id="41" idx="1"/>
            <a:endCxn id="40" idx="6"/>
          </p:cNvCxnSpPr>
          <p:nvPr/>
        </p:nvCxnSpPr>
        <p:spPr bwMode="gray">
          <a:xfrm flipH="1" flipV="1">
            <a:off x="5717328" y="1870630"/>
            <a:ext cx="520808" cy="1"/>
          </a:xfrm>
          <a:prstGeom prst="straightConnector1">
            <a:avLst/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0A207A4-7AF4-41E9-BD74-3803AB97EDB1}"/>
                  </a:ext>
                </a:extLst>
              </p:cNvPr>
              <p:cNvSpPr txBox="1"/>
              <p:nvPr/>
            </p:nvSpPr>
            <p:spPr bwMode="gray">
              <a:xfrm>
                <a:off x="2339752" y="1451281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0A207A4-7AF4-41E9-BD74-3803AB97E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39752" y="1451281"/>
                <a:ext cx="216000" cy="236332"/>
              </a:xfrm>
              <a:prstGeom prst="rect">
                <a:avLst/>
              </a:prstGeom>
              <a:blipFill>
                <a:blip r:embed="rId6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A0EFC6-B32C-D4E7-70FC-B433BB88000D}"/>
                  </a:ext>
                </a:extLst>
              </p:cNvPr>
              <p:cNvSpPr txBox="1"/>
              <p:nvPr/>
            </p:nvSpPr>
            <p:spPr bwMode="gray">
              <a:xfrm>
                <a:off x="2356552" y="1928575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A0EFC6-B32C-D4E7-70FC-B433BB880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56552" y="1928575"/>
                <a:ext cx="216000" cy="236332"/>
              </a:xfrm>
              <a:prstGeom prst="rect">
                <a:avLst/>
              </a:prstGeom>
              <a:blipFill>
                <a:blip r:embed="rId7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2751508-EB2F-61AE-DE50-DCF456D77186}"/>
                  </a:ext>
                </a:extLst>
              </p:cNvPr>
              <p:cNvSpPr txBox="1"/>
              <p:nvPr/>
            </p:nvSpPr>
            <p:spPr bwMode="gray">
              <a:xfrm>
                <a:off x="3530780" y="1572837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2751508-EB2F-61AE-DE50-DCF456D77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30780" y="1572837"/>
                <a:ext cx="216000" cy="23633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DD941C0-84E8-9611-D926-C1018663B6FE}"/>
                  </a:ext>
                </a:extLst>
              </p:cNvPr>
              <p:cNvSpPr txBox="1"/>
              <p:nvPr/>
            </p:nvSpPr>
            <p:spPr bwMode="gray">
              <a:xfrm>
                <a:off x="4806310" y="1580298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DE" sz="1000" dirty="0" err="1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DD941C0-84E8-9611-D926-C1018663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06310" y="1580298"/>
                <a:ext cx="216000" cy="236332"/>
              </a:xfrm>
              <a:prstGeom prst="rect">
                <a:avLst/>
              </a:prstGeom>
              <a:blipFill>
                <a:blip r:embed="rId9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82EFA3-FF79-A5DA-AE8D-9AA6F6A062C9}"/>
                  </a:ext>
                </a:extLst>
              </p:cNvPr>
              <p:cNvSpPr txBox="1"/>
              <p:nvPr/>
            </p:nvSpPr>
            <p:spPr bwMode="gray">
              <a:xfrm>
                <a:off x="6228208" y="1580298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DE" sz="1000" dirty="0" err="1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82EFA3-FF79-A5DA-AE8D-9AA6F6A06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28208" y="1580298"/>
                <a:ext cx="216000" cy="236332"/>
              </a:xfrm>
              <a:prstGeom prst="rect">
                <a:avLst/>
              </a:prstGeom>
              <a:blipFill>
                <a:blip r:embed="rId10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 Placeholder 53">
                <a:extLst>
                  <a:ext uri="{FF2B5EF4-FFF2-40B4-BE49-F238E27FC236}">
                    <a16:creationId xmlns:a16="http://schemas.microsoft.com/office/drawing/2014/main" id="{2C4C0710-2B1D-EB24-5D7F-D046FE9F03C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79043" y="2656101"/>
                <a:ext cx="7056784" cy="63940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4" name="Text Placeholder 53">
                <a:extLst>
                  <a:ext uri="{FF2B5EF4-FFF2-40B4-BE49-F238E27FC236}">
                    <a16:creationId xmlns:a16="http://schemas.microsoft.com/office/drawing/2014/main" id="{2C4C0710-2B1D-EB24-5D7F-D046FE9F03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79043" y="2656101"/>
                <a:ext cx="7056784" cy="639409"/>
              </a:xfrm>
              <a:blipFill>
                <a:blip r:embed="rId11"/>
                <a:stretch>
                  <a:fillRect t="-113725" b="-1588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7E95E43-9CC9-CB5E-65F7-35D6E11C1570}"/>
              </a:ext>
            </a:extLst>
          </p:cNvPr>
          <p:cNvCxnSpPr>
            <a:cxnSpLocks/>
          </p:cNvCxnSpPr>
          <p:nvPr/>
        </p:nvCxnSpPr>
        <p:spPr bwMode="gray">
          <a:xfrm flipH="1">
            <a:off x="4282285" y="1619509"/>
            <a:ext cx="134887" cy="10572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 Placeholder 53">
                <a:extLst>
                  <a:ext uri="{FF2B5EF4-FFF2-40B4-BE49-F238E27FC236}">
                    <a16:creationId xmlns:a16="http://schemas.microsoft.com/office/drawing/2014/main" id="{D233AB66-A807-D348-57BD-4160A4DC3522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558741" y="3275132"/>
                <a:ext cx="7469643" cy="639409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6" name="Text Placeholder 53">
                <a:extLst>
                  <a:ext uri="{FF2B5EF4-FFF2-40B4-BE49-F238E27FC236}">
                    <a16:creationId xmlns:a16="http://schemas.microsoft.com/office/drawing/2014/main" id="{D233AB66-A807-D348-57BD-4160A4DC3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8741" y="3275132"/>
                <a:ext cx="7469643" cy="639409"/>
              </a:xfrm>
              <a:prstGeom prst="rect">
                <a:avLst/>
              </a:prstGeom>
              <a:blipFill>
                <a:blip r:embed="rId12"/>
                <a:stretch>
                  <a:fillRect t="-109615" b="-15576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B44F16D-2F96-BC14-FF62-8D5A23BC7522}"/>
              </a:ext>
            </a:extLst>
          </p:cNvPr>
          <p:cNvSpPr/>
          <p:nvPr/>
        </p:nvSpPr>
        <p:spPr bwMode="gray">
          <a:xfrm>
            <a:off x="3635896" y="3321490"/>
            <a:ext cx="643892" cy="56253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B1E5E985-CC3B-B060-53D1-FFB843F7B5C0}"/>
              </a:ext>
            </a:extLst>
          </p:cNvPr>
          <p:cNvSpPr/>
          <p:nvPr/>
        </p:nvSpPr>
        <p:spPr bwMode="gray">
          <a:xfrm>
            <a:off x="4355976" y="3323756"/>
            <a:ext cx="2410706" cy="56253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 Placeholder 53">
                <a:extLst>
                  <a:ext uri="{FF2B5EF4-FFF2-40B4-BE49-F238E27FC236}">
                    <a16:creationId xmlns:a16="http://schemas.microsoft.com/office/drawing/2014/main" id="{34BA7682-3EF9-41B3-51D2-06C22C05FE1C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421551" y="3834693"/>
                <a:ext cx="1003815" cy="333426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0" name="Text Placeholder 53">
                <a:extLst>
                  <a:ext uri="{FF2B5EF4-FFF2-40B4-BE49-F238E27FC236}">
                    <a16:creationId xmlns:a16="http://schemas.microsoft.com/office/drawing/2014/main" id="{34BA7682-3EF9-41B3-51D2-06C22C05F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21551" y="3834693"/>
                <a:ext cx="1003815" cy="3334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 Placeholder 53">
                <a:extLst>
                  <a:ext uri="{FF2B5EF4-FFF2-40B4-BE49-F238E27FC236}">
                    <a16:creationId xmlns:a16="http://schemas.microsoft.com/office/drawing/2014/main" id="{89335A4E-5498-6FA8-23BD-09FF44D52D32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955040" y="3834693"/>
                <a:ext cx="1003815" cy="333426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1" name="Text Placeholder 53">
                <a:extLst>
                  <a:ext uri="{FF2B5EF4-FFF2-40B4-BE49-F238E27FC236}">
                    <a16:creationId xmlns:a16="http://schemas.microsoft.com/office/drawing/2014/main" id="{89335A4E-5498-6FA8-23BD-09FF44D52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55040" y="3834693"/>
                <a:ext cx="1003815" cy="33342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3132E9B-3C8B-B1F1-751C-6322C638C15C}"/>
              </a:ext>
            </a:extLst>
          </p:cNvPr>
          <p:cNvCxnSpPr>
            <a:cxnSpLocks/>
          </p:cNvCxnSpPr>
          <p:nvPr/>
        </p:nvCxnSpPr>
        <p:spPr bwMode="gray">
          <a:xfrm>
            <a:off x="3680566" y="1928575"/>
            <a:ext cx="35934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B75B9CA-D85A-C1D4-BFB1-1A4CDAEEC3EE}"/>
              </a:ext>
            </a:extLst>
          </p:cNvPr>
          <p:cNvCxnSpPr>
            <a:cxnSpLocks/>
          </p:cNvCxnSpPr>
          <p:nvPr/>
        </p:nvCxnSpPr>
        <p:spPr bwMode="gray">
          <a:xfrm>
            <a:off x="4413810" y="1932556"/>
            <a:ext cx="359347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 Placeholder 53">
                <a:extLst>
                  <a:ext uri="{FF2B5EF4-FFF2-40B4-BE49-F238E27FC236}">
                    <a16:creationId xmlns:a16="http://schemas.microsoft.com/office/drawing/2014/main" id="{539335BC-E237-0DB6-9204-6CA69ADC5EDF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547707" y="1944607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8" name="Text Placeholder 53">
                <a:extLst>
                  <a:ext uri="{FF2B5EF4-FFF2-40B4-BE49-F238E27FC236}">
                    <a16:creationId xmlns:a16="http://schemas.microsoft.com/office/drawing/2014/main" id="{539335BC-E237-0DB6-9204-6CA69ADC5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47707" y="1944607"/>
                <a:ext cx="670796" cy="215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 Placeholder 53">
                <a:extLst>
                  <a:ext uri="{FF2B5EF4-FFF2-40B4-BE49-F238E27FC236}">
                    <a16:creationId xmlns:a16="http://schemas.microsoft.com/office/drawing/2014/main" id="{F54E79BA-916C-46B8-BB43-7E971B260871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327157" y="1943289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9" name="Text Placeholder 53">
                <a:extLst>
                  <a:ext uri="{FF2B5EF4-FFF2-40B4-BE49-F238E27FC236}">
                    <a16:creationId xmlns:a16="http://schemas.microsoft.com/office/drawing/2014/main" id="{F54E79BA-916C-46B8-BB43-7E971B260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27157" y="1943289"/>
                <a:ext cx="670796" cy="215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75F4863-5576-13D2-036E-2A56A6F04318}"/>
                  </a:ext>
                </a:extLst>
              </p:cNvPr>
              <p:cNvSpPr/>
              <p:nvPr/>
            </p:nvSpPr>
            <p:spPr bwMode="gray">
              <a:xfrm>
                <a:off x="1732517" y="163567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75F4863-5576-13D2-036E-2A56A6F04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32517" y="1635670"/>
                <a:ext cx="216000" cy="2160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38C75D8-BA6F-6A95-A10B-41A26FFA61BA}"/>
              </a:ext>
            </a:extLst>
          </p:cNvPr>
          <p:cNvSpPr/>
          <p:nvPr/>
        </p:nvSpPr>
        <p:spPr bwMode="gray">
          <a:xfrm>
            <a:off x="1076753" y="168067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CA5CA5-BF10-AE58-197D-17648D0685D2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 bwMode="gray">
          <a:xfrm flipV="1">
            <a:off x="1202752" y="1743670"/>
            <a:ext cx="529765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A4E359-C255-20E7-FCDC-8B36A0EABEFD}"/>
              </a:ext>
            </a:extLst>
          </p:cNvPr>
          <p:cNvCxnSpPr>
            <a:cxnSpLocks/>
            <a:stCxn id="15" idx="6"/>
            <a:endCxn id="12" idx="1"/>
          </p:cNvCxnSpPr>
          <p:nvPr/>
        </p:nvCxnSpPr>
        <p:spPr bwMode="gray">
          <a:xfrm>
            <a:off x="1948517" y="1743670"/>
            <a:ext cx="436236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778014-C042-03B2-4F83-C159BC6206B0}"/>
                  </a:ext>
                </a:extLst>
              </p:cNvPr>
              <p:cNvSpPr txBox="1"/>
              <p:nvPr/>
            </p:nvSpPr>
            <p:spPr bwMode="gray">
              <a:xfrm>
                <a:off x="1031753" y="1440787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778014-C042-03B2-4F83-C159BC620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31753" y="1440787"/>
                <a:ext cx="216000" cy="236332"/>
              </a:xfrm>
              <a:prstGeom prst="rect">
                <a:avLst/>
              </a:prstGeom>
              <a:blipFill>
                <a:blip r:embed="rId18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72334E59-F466-C50B-4B31-D802C3E71E47}"/>
              </a:ext>
            </a:extLst>
          </p:cNvPr>
          <p:cNvSpPr/>
          <p:nvPr/>
        </p:nvSpPr>
        <p:spPr bwMode="gray">
          <a:xfrm>
            <a:off x="2400010" y="1266300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AEFFBD-AE24-3FE7-8AF5-50DFD8563A3F}"/>
              </a:ext>
            </a:extLst>
          </p:cNvPr>
          <p:cNvCxnSpPr>
            <a:cxnSpLocks/>
            <a:stCxn id="31" idx="3"/>
            <a:endCxn id="4" idx="1"/>
          </p:cNvCxnSpPr>
          <p:nvPr/>
        </p:nvCxnSpPr>
        <p:spPr bwMode="gray">
          <a:xfrm>
            <a:off x="2526009" y="1329300"/>
            <a:ext cx="469944" cy="13081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556438-B464-C492-5642-A79ED516E600}"/>
                  </a:ext>
                </a:extLst>
              </p:cNvPr>
              <p:cNvSpPr txBox="1"/>
              <p:nvPr/>
            </p:nvSpPr>
            <p:spPr bwMode="gray">
              <a:xfrm>
                <a:off x="2355009" y="1036910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556438-B464-C492-5642-A79ED516E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55009" y="1036910"/>
                <a:ext cx="216000" cy="236332"/>
              </a:xfrm>
              <a:prstGeom prst="rect">
                <a:avLst/>
              </a:prstGeom>
              <a:blipFill>
                <a:blip r:embed="rId19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DAC2854-0CC4-FC10-B792-665545D5A6DF}"/>
              </a:ext>
            </a:extLst>
          </p:cNvPr>
          <p:cNvSpPr txBox="1"/>
          <p:nvPr/>
        </p:nvSpPr>
        <p:spPr bwMode="gray">
          <a:xfrm>
            <a:off x="128987" y="4351621"/>
            <a:ext cx="8928992" cy="6394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400" dirty="0"/>
              <a:t>Messages from a factor to a variable sum out all neighboring variables weighted by their incoming message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AB6F43-E2D8-D166-8118-AF4E8AC042DF}"/>
              </a:ext>
            </a:extLst>
          </p:cNvPr>
          <p:cNvCxnSpPr>
            <a:cxnSpLocks/>
          </p:cNvCxnSpPr>
          <p:nvPr/>
        </p:nvCxnSpPr>
        <p:spPr bwMode="gray">
          <a:xfrm rot="19215018">
            <a:off x="3239815" y="2120680"/>
            <a:ext cx="35934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53">
                <a:extLst>
                  <a:ext uri="{FF2B5EF4-FFF2-40B4-BE49-F238E27FC236}">
                    <a16:creationId xmlns:a16="http://schemas.microsoft.com/office/drawing/2014/main" id="{D375EC30-36C0-16F2-BC15-B3573FB7C4F3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 rot="19215018">
                <a:off x="3106956" y="2136712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 Placeholder 53">
                <a:extLst>
                  <a:ext uri="{FF2B5EF4-FFF2-40B4-BE49-F238E27FC236}">
                    <a16:creationId xmlns:a16="http://schemas.microsoft.com/office/drawing/2014/main" id="{D375EC30-36C0-16F2-BC15-B3573FB7C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9215018">
                <a:off x="3106956" y="2136712"/>
                <a:ext cx="670796" cy="215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D35DCE-0F4E-CCC5-CE3A-63B805F07733}"/>
              </a:ext>
            </a:extLst>
          </p:cNvPr>
          <p:cNvCxnSpPr>
            <a:cxnSpLocks/>
          </p:cNvCxnSpPr>
          <p:nvPr/>
        </p:nvCxnSpPr>
        <p:spPr bwMode="gray">
          <a:xfrm rot="2476814">
            <a:off x="3223813" y="1613619"/>
            <a:ext cx="35934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Placeholder 53">
                <a:extLst>
                  <a:ext uri="{FF2B5EF4-FFF2-40B4-BE49-F238E27FC236}">
                    <a16:creationId xmlns:a16="http://schemas.microsoft.com/office/drawing/2014/main" id="{1ED00E02-C179-1C9F-069D-F4E1249D6841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 rot="2476814">
                <a:off x="3088081" y="1390118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Text Placeholder 53">
                <a:extLst>
                  <a:ext uri="{FF2B5EF4-FFF2-40B4-BE49-F238E27FC236}">
                    <a16:creationId xmlns:a16="http://schemas.microsoft.com/office/drawing/2014/main" id="{1ED00E02-C179-1C9F-069D-F4E1249D6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2476814">
                <a:off x="3088081" y="1390118"/>
                <a:ext cx="670796" cy="215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Placeholder 53">
                <a:extLst>
                  <a:ext uri="{FF2B5EF4-FFF2-40B4-BE49-F238E27FC236}">
                    <a16:creationId xmlns:a16="http://schemas.microsoft.com/office/drawing/2014/main" id="{768A3DA9-F1AD-BB7A-3F5C-7144146E2E19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5740396" y="2173302"/>
                <a:ext cx="3336508" cy="56122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0" dirty="0">
                    <a:solidFill>
                      <a:srgbClr val="C00000"/>
                    </a:solidFill>
                  </a:rPr>
                  <a:t>Message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>
                    <a:solidFill>
                      <a:srgbClr val="C00000"/>
                    </a:solidFill>
                  </a:rPr>
                  <a:t> is the sum over all variables in the subtree rooted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 Placeholder 53">
                <a:extLst>
                  <a:ext uri="{FF2B5EF4-FFF2-40B4-BE49-F238E27FC236}">
                    <a16:creationId xmlns:a16="http://schemas.microsoft.com/office/drawing/2014/main" id="{768A3DA9-F1AD-BB7A-3F5C-7144146E2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40396" y="2173302"/>
                <a:ext cx="3336508" cy="561223"/>
              </a:xfrm>
              <a:prstGeom prst="rect">
                <a:avLst/>
              </a:prstGeom>
              <a:blipFill>
                <a:blip r:embed="rId22"/>
                <a:stretch>
                  <a:fillRect l="-377" r="-1132" b="-85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496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uild="p"/>
      <p:bldP spid="56" grpId="0"/>
      <p:bldP spid="58" grpId="0" animBg="1"/>
      <p:bldP spid="59" grpId="0" animBg="1"/>
      <p:bldP spid="60" grpId="0"/>
      <p:bldP spid="61" grpId="0"/>
      <p:bldP spid="2" grpId="0" animBg="1"/>
      <p:bldP spid="19" grpId="0"/>
      <p:bldP spid="26" grpId="0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A2CEEC-57F9-E0C5-653B-08D0ABCA2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Sum-Product Algorithm: Message from Variable to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31D89F7-0775-9946-2DC0-246162CB6841}"/>
                  </a:ext>
                </a:extLst>
              </p:cNvPr>
              <p:cNvSpPr/>
              <p:nvPr/>
            </p:nvSpPr>
            <p:spPr bwMode="gray">
              <a:xfrm>
                <a:off x="2964321" y="1428485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31D89F7-0775-9946-2DC0-246162CB6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64321" y="1428485"/>
                <a:ext cx="216000" cy="2160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A280BB5-BE67-5CA3-DC6D-159F7B454247}"/>
                  </a:ext>
                </a:extLst>
              </p:cNvPr>
              <p:cNvSpPr/>
              <p:nvPr/>
            </p:nvSpPr>
            <p:spPr bwMode="gray">
              <a:xfrm>
                <a:off x="4116449" y="1762631"/>
                <a:ext cx="216000" cy="216000"/>
              </a:xfrm>
              <a:prstGeom prst="ellipse">
                <a:avLst/>
              </a:prstGeom>
              <a:ln w="9525">
                <a:solidFill>
                  <a:schemeClr val="accent6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A280BB5-BE67-5CA3-DC6D-159F7B454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16449" y="1762631"/>
                <a:ext cx="216000" cy="216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E08265-5A6D-B3F2-F2DE-359127B7B5C2}"/>
              </a:ext>
            </a:extLst>
          </p:cNvPr>
          <p:cNvCxnSpPr>
            <a:cxnSpLocks/>
            <a:stCxn id="5" idx="2"/>
            <a:endCxn id="8" idx="3"/>
          </p:cNvCxnSpPr>
          <p:nvPr/>
        </p:nvCxnSpPr>
        <p:spPr bwMode="gray">
          <a:xfrm flipH="1">
            <a:off x="3594376" y="1870631"/>
            <a:ext cx="522073" cy="0"/>
          </a:xfrm>
          <a:prstGeom prst="straightConnector1">
            <a:avLst/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239620B-EF8B-9848-0B8A-37AC0BC52E2F}"/>
                  </a:ext>
                </a:extLst>
              </p:cNvPr>
              <p:cNvSpPr/>
              <p:nvPr/>
            </p:nvSpPr>
            <p:spPr bwMode="gray">
              <a:xfrm>
                <a:off x="2958617" y="2093847"/>
                <a:ext cx="216000" cy="216000"/>
              </a:xfrm>
              <a:prstGeom prst="ellipse">
                <a:avLst/>
              </a:prstGeom>
              <a:ln w="9525">
                <a:solidFill>
                  <a:schemeClr val="accent6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239620B-EF8B-9848-0B8A-37AC0BC52E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58617" y="2093847"/>
                <a:ext cx="216000" cy="216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34AFA6-DF28-48E4-D25B-21AE516B0ACB}"/>
              </a:ext>
            </a:extLst>
          </p:cNvPr>
          <p:cNvCxnSpPr>
            <a:cxnSpLocks/>
            <a:stCxn id="8" idx="0"/>
            <a:endCxn id="4" idx="6"/>
          </p:cNvCxnSpPr>
          <p:nvPr/>
        </p:nvCxnSpPr>
        <p:spPr bwMode="gray">
          <a:xfrm flipH="1" flipV="1">
            <a:off x="3180321" y="1536485"/>
            <a:ext cx="351056" cy="27114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5F67F8-9BC1-2711-B9EE-40175137B6EB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 bwMode="gray">
          <a:xfrm flipH="1">
            <a:off x="3174617" y="1933630"/>
            <a:ext cx="356760" cy="268217"/>
          </a:xfrm>
          <a:prstGeom prst="straightConnector1">
            <a:avLst/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EBF9A14-F8E4-4AC3-CE57-50FA8C34470E}"/>
              </a:ext>
            </a:extLst>
          </p:cNvPr>
          <p:cNvSpPr/>
          <p:nvPr/>
        </p:nvSpPr>
        <p:spPr bwMode="gray">
          <a:xfrm>
            <a:off x="2384753" y="2146530"/>
            <a:ext cx="125999" cy="1259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63A4BC-89D1-78A9-44E6-41F0F6422CBD}"/>
              </a:ext>
            </a:extLst>
          </p:cNvPr>
          <p:cNvSpPr/>
          <p:nvPr/>
        </p:nvSpPr>
        <p:spPr bwMode="gray">
          <a:xfrm>
            <a:off x="2384753" y="168067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767F72-6E6D-D9F2-8F6E-BF72EF4CA229}"/>
              </a:ext>
            </a:extLst>
          </p:cNvPr>
          <p:cNvCxnSpPr>
            <a:cxnSpLocks/>
            <a:stCxn id="11" idx="3"/>
            <a:endCxn id="7" idx="2"/>
          </p:cNvCxnSpPr>
          <p:nvPr/>
        </p:nvCxnSpPr>
        <p:spPr bwMode="gray">
          <a:xfrm flipV="1">
            <a:off x="2510752" y="2201847"/>
            <a:ext cx="447865" cy="7683"/>
          </a:xfrm>
          <a:prstGeom prst="straightConnector1">
            <a:avLst/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4F1DF-DE97-4AC3-85EA-36BE0183A193}"/>
              </a:ext>
            </a:extLst>
          </p:cNvPr>
          <p:cNvCxnSpPr>
            <a:cxnSpLocks/>
            <a:stCxn id="12" idx="3"/>
            <a:endCxn id="4" idx="3"/>
          </p:cNvCxnSpPr>
          <p:nvPr/>
        </p:nvCxnSpPr>
        <p:spPr bwMode="gray">
          <a:xfrm flipV="1">
            <a:off x="2510752" y="1612853"/>
            <a:ext cx="485201" cy="13081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6413225-5AEC-B66B-D8BB-DD0DB8A69E6D}"/>
              </a:ext>
            </a:extLst>
          </p:cNvPr>
          <p:cNvSpPr/>
          <p:nvPr/>
        </p:nvSpPr>
        <p:spPr bwMode="gray">
          <a:xfrm>
            <a:off x="4854521" y="1807631"/>
            <a:ext cx="125999" cy="1259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E590D7-0203-C1C0-D1BA-D81994C14500}"/>
              </a:ext>
            </a:extLst>
          </p:cNvPr>
          <p:cNvCxnSpPr>
            <a:cxnSpLocks/>
            <a:stCxn id="36" idx="1"/>
            <a:endCxn id="5" idx="6"/>
          </p:cNvCxnSpPr>
          <p:nvPr/>
        </p:nvCxnSpPr>
        <p:spPr bwMode="gray">
          <a:xfrm flipH="1">
            <a:off x="4332449" y="1870631"/>
            <a:ext cx="522072" cy="0"/>
          </a:xfrm>
          <a:prstGeom prst="straightConnector1">
            <a:avLst/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AF6597-E87F-B2E2-9D42-97A86CED858F}"/>
                  </a:ext>
                </a:extLst>
              </p:cNvPr>
              <p:cNvSpPr/>
              <p:nvPr/>
            </p:nvSpPr>
            <p:spPr bwMode="gray">
              <a:xfrm>
                <a:off x="5501328" y="1762630"/>
                <a:ext cx="216000" cy="216000"/>
              </a:xfrm>
              <a:prstGeom prst="ellipse">
                <a:avLst/>
              </a:prstGeom>
              <a:ln w="9525">
                <a:solidFill>
                  <a:schemeClr val="accent6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5AF6597-E87F-B2E2-9D42-97A86CED8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01328" y="1762630"/>
                <a:ext cx="216000" cy="216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41501F5A-8BC5-7B1A-C5AA-17249949F381}"/>
              </a:ext>
            </a:extLst>
          </p:cNvPr>
          <p:cNvSpPr/>
          <p:nvPr/>
        </p:nvSpPr>
        <p:spPr bwMode="gray">
          <a:xfrm>
            <a:off x="6238136" y="1807631"/>
            <a:ext cx="125999" cy="1259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E4CD406-EA8F-23AC-6B72-EF2D651C31EA}"/>
              </a:ext>
            </a:extLst>
          </p:cNvPr>
          <p:cNvCxnSpPr>
            <a:cxnSpLocks/>
            <a:stCxn id="40" idx="2"/>
            <a:endCxn id="36" idx="3"/>
          </p:cNvCxnSpPr>
          <p:nvPr/>
        </p:nvCxnSpPr>
        <p:spPr bwMode="gray">
          <a:xfrm flipH="1">
            <a:off x="4980520" y="1870630"/>
            <a:ext cx="520808" cy="1"/>
          </a:xfrm>
          <a:prstGeom prst="straightConnector1">
            <a:avLst/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AD2C218-BB01-A1FC-8A53-F97105B3892A}"/>
              </a:ext>
            </a:extLst>
          </p:cNvPr>
          <p:cNvCxnSpPr>
            <a:cxnSpLocks/>
            <a:stCxn id="41" idx="1"/>
            <a:endCxn id="40" idx="6"/>
          </p:cNvCxnSpPr>
          <p:nvPr/>
        </p:nvCxnSpPr>
        <p:spPr bwMode="gray">
          <a:xfrm flipH="1" flipV="1">
            <a:off x="5717328" y="1870630"/>
            <a:ext cx="520808" cy="1"/>
          </a:xfrm>
          <a:prstGeom prst="straightConnector1">
            <a:avLst/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0A207A4-7AF4-41E9-BD74-3803AB97EDB1}"/>
                  </a:ext>
                </a:extLst>
              </p:cNvPr>
              <p:cNvSpPr txBox="1"/>
              <p:nvPr/>
            </p:nvSpPr>
            <p:spPr bwMode="gray">
              <a:xfrm>
                <a:off x="2339752" y="1451281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0A207A4-7AF4-41E9-BD74-3803AB97E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39752" y="1451281"/>
                <a:ext cx="216000" cy="236332"/>
              </a:xfrm>
              <a:prstGeom prst="rect">
                <a:avLst/>
              </a:prstGeom>
              <a:blipFill>
                <a:blip r:embed="rId6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A0EFC6-B32C-D4E7-70FC-B433BB88000D}"/>
                  </a:ext>
                </a:extLst>
              </p:cNvPr>
              <p:cNvSpPr txBox="1"/>
              <p:nvPr/>
            </p:nvSpPr>
            <p:spPr bwMode="gray">
              <a:xfrm>
                <a:off x="2356552" y="1928575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 err="1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A0EFC6-B32C-D4E7-70FC-B433BB880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56552" y="1928575"/>
                <a:ext cx="216000" cy="236332"/>
              </a:xfrm>
              <a:prstGeom prst="rect">
                <a:avLst/>
              </a:prstGeom>
              <a:blipFill>
                <a:blip r:embed="rId7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2751508-EB2F-61AE-DE50-DCF456D77186}"/>
                  </a:ext>
                </a:extLst>
              </p:cNvPr>
              <p:cNvSpPr txBox="1"/>
              <p:nvPr/>
            </p:nvSpPr>
            <p:spPr bwMode="gray">
              <a:xfrm>
                <a:off x="3530780" y="1572837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2751508-EB2F-61AE-DE50-DCF456D77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30780" y="1572837"/>
                <a:ext cx="216000" cy="236332"/>
              </a:xfrm>
              <a:prstGeom prst="rect">
                <a:avLst/>
              </a:prstGeom>
              <a:blipFill>
                <a:blip r:embed="rId8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DD941C0-84E8-9611-D926-C1018663B6FE}"/>
                  </a:ext>
                </a:extLst>
              </p:cNvPr>
              <p:cNvSpPr txBox="1"/>
              <p:nvPr/>
            </p:nvSpPr>
            <p:spPr bwMode="gray">
              <a:xfrm>
                <a:off x="4806310" y="1580298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DE" sz="1000" dirty="0" err="1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DD941C0-84E8-9611-D926-C1018663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06310" y="1580298"/>
                <a:ext cx="216000" cy="236332"/>
              </a:xfrm>
              <a:prstGeom prst="rect">
                <a:avLst/>
              </a:prstGeom>
              <a:blipFill>
                <a:blip r:embed="rId9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82EFA3-FF79-A5DA-AE8D-9AA6F6A062C9}"/>
                  </a:ext>
                </a:extLst>
              </p:cNvPr>
              <p:cNvSpPr txBox="1"/>
              <p:nvPr/>
            </p:nvSpPr>
            <p:spPr bwMode="gray">
              <a:xfrm>
                <a:off x="6228208" y="1580298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DE" sz="1000" dirty="0" err="1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782EFA3-FF79-A5DA-AE8D-9AA6F6A06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28208" y="1580298"/>
                <a:ext cx="216000" cy="236332"/>
              </a:xfrm>
              <a:prstGeom prst="rect">
                <a:avLst/>
              </a:prstGeom>
              <a:blipFill>
                <a:blip r:embed="rId10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 Placeholder 53">
                <a:extLst>
                  <a:ext uri="{FF2B5EF4-FFF2-40B4-BE49-F238E27FC236}">
                    <a16:creationId xmlns:a16="http://schemas.microsoft.com/office/drawing/2014/main" id="{2C4C0710-2B1D-EB24-5D7F-D046FE9F03C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79043" y="2656101"/>
                <a:ext cx="7056784" cy="63940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4" name="Text Placeholder 53">
                <a:extLst>
                  <a:ext uri="{FF2B5EF4-FFF2-40B4-BE49-F238E27FC236}">
                    <a16:creationId xmlns:a16="http://schemas.microsoft.com/office/drawing/2014/main" id="{2C4C0710-2B1D-EB24-5D7F-D046FE9F03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79043" y="2656101"/>
                <a:ext cx="7056784" cy="639409"/>
              </a:xfrm>
              <a:blipFill>
                <a:blip r:embed="rId11"/>
                <a:stretch>
                  <a:fillRect t="-113725" b="-1588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7E95E43-9CC9-CB5E-65F7-35D6E11C1570}"/>
              </a:ext>
            </a:extLst>
          </p:cNvPr>
          <p:cNvCxnSpPr>
            <a:cxnSpLocks/>
          </p:cNvCxnSpPr>
          <p:nvPr/>
        </p:nvCxnSpPr>
        <p:spPr bwMode="gray">
          <a:xfrm flipH="1">
            <a:off x="4282285" y="1619509"/>
            <a:ext cx="134887" cy="10572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 Placeholder 53">
                <a:extLst>
                  <a:ext uri="{FF2B5EF4-FFF2-40B4-BE49-F238E27FC236}">
                    <a16:creationId xmlns:a16="http://schemas.microsoft.com/office/drawing/2014/main" id="{D233AB66-A807-D348-57BD-4160A4DC3522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558741" y="3275132"/>
                <a:ext cx="7469643" cy="639409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6" name="Text Placeholder 53">
                <a:extLst>
                  <a:ext uri="{FF2B5EF4-FFF2-40B4-BE49-F238E27FC236}">
                    <a16:creationId xmlns:a16="http://schemas.microsoft.com/office/drawing/2014/main" id="{D233AB66-A807-D348-57BD-4160A4DC3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8741" y="3275132"/>
                <a:ext cx="7469643" cy="639409"/>
              </a:xfrm>
              <a:prstGeom prst="rect">
                <a:avLst/>
              </a:prstGeom>
              <a:blipFill>
                <a:blip r:embed="rId12"/>
                <a:stretch>
                  <a:fillRect t="-109615" b="-15576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B44F16D-2F96-BC14-FF62-8D5A23BC7522}"/>
              </a:ext>
            </a:extLst>
          </p:cNvPr>
          <p:cNvSpPr/>
          <p:nvPr/>
        </p:nvSpPr>
        <p:spPr bwMode="gray">
          <a:xfrm>
            <a:off x="3131840" y="3321490"/>
            <a:ext cx="643892" cy="56253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B1E5E985-CC3B-B060-53D1-FFB843F7B5C0}"/>
              </a:ext>
            </a:extLst>
          </p:cNvPr>
          <p:cNvSpPr/>
          <p:nvPr/>
        </p:nvSpPr>
        <p:spPr bwMode="gray">
          <a:xfrm>
            <a:off x="3851920" y="3323756"/>
            <a:ext cx="1800200" cy="56253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 Placeholder 53">
                <a:extLst>
                  <a:ext uri="{FF2B5EF4-FFF2-40B4-BE49-F238E27FC236}">
                    <a16:creationId xmlns:a16="http://schemas.microsoft.com/office/drawing/2014/main" id="{34BA7682-3EF9-41B3-51D2-06C22C05FE1C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2992121" y="3834693"/>
                <a:ext cx="1003815" cy="333426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0" name="Text Placeholder 53">
                <a:extLst>
                  <a:ext uri="{FF2B5EF4-FFF2-40B4-BE49-F238E27FC236}">
                    <a16:creationId xmlns:a16="http://schemas.microsoft.com/office/drawing/2014/main" id="{34BA7682-3EF9-41B3-51D2-06C22C05F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92121" y="3834693"/>
                <a:ext cx="1003815" cy="3334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 Placeholder 53">
                <a:extLst>
                  <a:ext uri="{FF2B5EF4-FFF2-40B4-BE49-F238E27FC236}">
                    <a16:creationId xmlns:a16="http://schemas.microsoft.com/office/drawing/2014/main" id="{89335A4E-5498-6FA8-23BD-09FF44D52D32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283968" y="3834693"/>
                <a:ext cx="1003815" cy="333426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1" name="Text Placeholder 53">
                <a:extLst>
                  <a:ext uri="{FF2B5EF4-FFF2-40B4-BE49-F238E27FC236}">
                    <a16:creationId xmlns:a16="http://schemas.microsoft.com/office/drawing/2014/main" id="{89335A4E-5498-6FA8-23BD-09FF44D52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83968" y="3834693"/>
                <a:ext cx="1003815" cy="33342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3132E9B-3C8B-B1F1-751C-6322C638C15C}"/>
              </a:ext>
            </a:extLst>
          </p:cNvPr>
          <p:cNvCxnSpPr>
            <a:cxnSpLocks/>
          </p:cNvCxnSpPr>
          <p:nvPr/>
        </p:nvCxnSpPr>
        <p:spPr bwMode="gray">
          <a:xfrm>
            <a:off x="3680566" y="1928575"/>
            <a:ext cx="35934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B75B9CA-D85A-C1D4-BFB1-1A4CDAEEC3EE}"/>
              </a:ext>
            </a:extLst>
          </p:cNvPr>
          <p:cNvCxnSpPr>
            <a:cxnSpLocks/>
          </p:cNvCxnSpPr>
          <p:nvPr/>
        </p:nvCxnSpPr>
        <p:spPr bwMode="gray">
          <a:xfrm>
            <a:off x="4413810" y="1932556"/>
            <a:ext cx="359347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 Placeholder 53">
                <a:extLst>
                  <a:ext uri="{FF2B5EF4-FFF2-40B4-BE49-F238E27FC236}">
                    <a16:creationId xmlns:a16="http://schemas.microsoft.com/office/drawing/2014/main" id="{539335BC-E237-0DB6-9204-6CA69ADC5EDF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547707" y="1944607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8" name="Text Placeholder 53">
                <a:extLst>
                  <a:ext uri="{FF2B5EF4-FFF2-40B4-BE49-F238E27FC236}">
                    <a16:creationId xmlns:a16="http://schemas.microsoft.com/office/drawing/2014/main" id="{539335BC-E237-0DB6-9204-6CA69ADC5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47707" y="1944607"/>
                <a:ext cx="670796" cy="215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 Placeholder 53">
                <a:extLst>
                  <a:ext uri="{FF2B5EF4-FFF2-40B4-BE49-F238E27FC236}">
                    <a16:creationId xmlns:a16="http://schemas.microsoft.com/office/drawing/2014/main" id="{F54E79BA-916C-46B8-BB43-7E971B260871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327157" y="1943289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9" name="Text Placeholder 53">
                <a:extLst>
                  <a:ext uri="{FF2B5EF4-FFF2-40B4-BE49-F238E27FC236}">
                    <a16:creationId xmlns:a16="http://schemas.microsoft.com/office/drawing/2014/main" id="{F54E79BA-916C-46B8-BB43-7E971B260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27157" y="1943289"/>
                <a:ext cx="670796" cy="215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75F4863-5576-13D2-036E-2A56A6F04318}"/>
                  </a:ext>
                </a:extLst>
              </p:cNvPr>
              <p:cNvSpPr/>
              <p:nvPr/>
            </p:nvSpPr>
            <p:spPr bwMode="gray">
              <a:xfrm>
                <a:off x="1732517" y="163567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75F4863-5576-13D2-036E-2A56A6F04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32517" y="1635670"/>
                <a:ext cx="216000" cy="2160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38C75D8-BA6F-6A95-A10B-41A26FFA61BA}"/>
              </a:ext>
            </a:extLst>
          </p:cNvPr>
          <p:cNvSpPr/>
          <p:nvPr/>
        </p:nvSpPr>
        <p:spPr bwMode="gray">
          <a:xfrm>
            <a:off x="1076753" y="168067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CA5CA5-BF10-AE58-197D-17648D0685D2}"/>
              </a:ext>
            </a:extLst>
          </p:cNvPr>
          <p:cNvCxnSpPr>
            <a:cxnSpLocks/>
            <a:stCxn id="16" idx="3"/>
            <a:endCxn id="15" idx="2"/>
          </p:cNvCxnSpPr>
          <p:nvPr/>
        </p:nvCxnSpPr>
        <p:spPr bwMode="gray">
          <a:xfrm flipV="1">
            <a:off x="1202752" y="1743670"/>
            <a:ext cx="529765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A4E359-C255-20E7-FCDC-8B36A0EABEFD}"/>
              </a:ext>
            </a:extLst>
          </p:cNvPr>
          <p:cNvCxnSpPr>
            <a:cxnSpLocks/>
            <a:stCxn id="15" idx="6"/>
            <a:endCxn id="12" idx="1"/>
          </p:cNvCxnSpPr>
          <p:nvPr/>
        </p:nvCxnSpPr>
        <p:spPr bwMode="gray">
          <a:xfrm>
            <a:off x="1948517" y="1743670"/>
            <a:ext cx="436236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778014-C042-03B2-4F83-C159BC6206B0}"/>
                  </a:ext>
                </a:extLst>
              </p:cNvPr>
              <p:cNvSpPr txBox="1"/>
              <p:nvPr/>
            </p:nvSpPr>
            <p:spPr bwMode="gray">
              <a:xfrm>
                <a:off x="1031753" y="1440787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778014-C042-03B2-4F83-C159BC620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31753" y="1440787"/>
                <a:ext cx="216000" cy="236332"/>
              </a:xfrm>
              <a:prstGeom prst="rect">
                <a:avLst/>
              </a:prstGeom>
              <a:blipFill>
                <a:blip r:embed="rId18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72334E59-F466-C50B-4B31-D802C3E71E47}"/>
              </a:ext>
            </a:extLst>
          </p:cNvPr>
          <p:cNvSpPr/>
          <p:nvPr/>
        </p:nvSpPr>
        <p:spPr bwMode="gray">
          <a:xfrm>
            <a:off x="2400010" y="1266300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AEFFBD-AE24-3FE7-8AF5-50DFD8563A3F}"/>
              </a:ext>
            </a:extLst>
          </p:cNvPr>
          <p:cNvCxnSpPr>
            <a:cxnSpLocks/>
            <a:stCxn id="31" idx="3"/>
            <a:endCxn id="4" idx="1"/>
          </p:cNvCxnSpPr>
          <p:nvPr/>
        </p:nvCxnSpPr>
        <p:spPr bwMode="gray">
          <a:xfrm>
            <a:off x="2526009" y="1329300"/>
            <a:ext cx="469944" cy="13081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556438-B464-C492-5642-A79ED516E600}"/>
                  </a:ext>
                </a:extLst>
              </p:cNvPr>
              <p:cNvSpPr txBox="1"/>
              <p:nvPr/>
            </p:nvSpPr>
            <p:spPr bwMode="gray">
              <a:xfrm>
                <a:off x="2355009" y="1036910"/>
                <a:ext cx="216000" cy="236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 err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556438-B464-C492-5642-A79ED516E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55009" y="1036910"/>
                <a:ext cx="216000" cy="236332"/>
              </a:xfrm>
              <a:prstGeom prst="rect">
                <a:avLst/>
              </a:prstGeom>
              <a:blipFill>
                <a:blip r:embed="rId19"/>
                <a:stretch>
                  <a:fillRect l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DAC2854-0CC4-FC10-B792-665545D5A6DF}"/>
              </a:ext>
            </a:extLst>
          </p:cNvPr>
          <p:cNvSpPr txBox="1"/>
          <p:nvPr/>
        </p:nvSpPr>
        <p:spPr bwMode="gray">
          <a:xfrm>
            <a:off x="128987" y="4351621"/>
            <a:ext cx="7539357" cy="6394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400" dirty="0"/>
              <a:t>Messages from a variable to a factor multiply incoming message from neighboring factors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AB6F43-E2D8-D166-8118-AF4E8AC042DF}"/>
              </a:ext>
            </a:extLst>
          </p:cNvPr>
          <p:cNvCxnSpPr>
            <a:cxnSpLocks/>
          </p:cNvCxnSpPr>
          <p:nvPr/>
        </p:nvCxnSpPr>
        <p:spPr bwMode="gray">
          <a:xfrm rot="19215018">
            <a:off x="3239815" y="2120680"/>
            <a:ext cx="35934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53">
                <a:extLst>
                  <a:ext uri="{FF2B5EF4-FFF2-40B4-BE49-F238E27FC236}">
                    <a16:creationId xmlns:a16="http://schemas.microsoft.com/office/drawing/2014/main" id="{D375EC30-36C0-16F2-BC15-B3573FB7C4F3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 rot="19215018">
                <a:off x="3106956" y="2136712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9" name="Text Placeholder 53">
                <a:extLst>
                  <a:ext uri="{FF2B5EF4-FFF2-40B4-BE49-F238E27FC236}">
                    <a16:creationId xmlns:a16="http://schemas.microsoft.com/office/drawing/2014/main" id="{D375EC30-36C0-16F2-BC15-B3573FB7C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9215018">
                <a:off x="3106956" y="2136712"/>
                <a:ext cx="670796" cy="215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D35DCE-0F4E-CCC5-CE3A-63B805F07733}"/>
              </a:ext>
            </a:extLst>
          </p:cNvPr>
          <p:cNvCxnSpPr>
            <a:cxnSpLocks/>
          </p:cNvCxnSpPr>
          <p:nvPr/>
        </p:nvCxnSpPr>
        <p:spPr bwMode="gray">
          <a:xfrm rot="2476814">
            <a:off x="3223813" y="1613619"/>
            <a:ext cx="35934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Placeholder 53">
                <a:extLst>
                  <a:ext uri="{FF2B5EF4-FFF2-40B4-BE49-F238E27FC236}">
                    <a16:creationId xmlns:a16="http://schemas.microsoft.com/office/drawing/2014/main" id="{1ED00E02-C179-1C9F-069D-F4E1249D6841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 rot="2476814">
                <a:off x="3088081" y="1390118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Text Placeholder 53">
                <a:extLst>
                  <a:ext uri="{FF2B5EF4-FFF2-40B4-BE49-F238E27FC236}">
                    <a16:creationId xmlns:a16="http://schemas.microsoft.com/office/drawing/2014/main" id="{1ED00E02-C179-1C9F-069D-F4E1249D6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2476814">
                <a:off x="3088081" y="1390118"/>
                <a:ext cx="670796" cy="215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01AB434-28EF-60A5-598E-6BCBA793F38D}"/>
              </a:ext>
            </a:extLst>
          </p:cNvPr>
          <p:cNvSpPr/>
          <p:nvPr/>
        </p:nvSpPr>
        <p:spPr bwMode="gray">
          <a:xfrm>
            <a:off x="3468377" y="180763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722F08-2E9F-9215-7187-FA78312634F5}"/>
              </a:ext>
            </a:extLst>
          </p:cNvPr>
          <p:cNvCxnSpPr>
            <a:cxnSpLocks/>
          </p:cNvCxnSpPr>
          <p:nvPr/>
        </p:nvCxnSpPr>
        <p:spPr bwMode="gray">
          <a:xfrm rot="815074">
            <a:off x="2617333" y="1307476"/>
            <a:ext cx="35934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53">
                <a:extLst>
                  <a:ext uri="{FF2B5EF4-FFF2-40B4-BE49-F238E27FC236}">
                    <a16:creationId xmlns:a16="http://schemas.microsoft.com/office/drawing/2014/main" id="{D2BD3CAC-2F14-D0D3-0A7C-0892EF94C282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 rot="815074">
                <a:off x="2481601" y="1083975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 Placeholder 53">
                <a:extLst>
                  <a:ext uri="{FF2B5EF4-FFF2-40B4-BE49-F238E27FC236}">
                    <a16:creationId xmlns:a16="http://schemas.microsoft.com/office/drawing/2014/main" id="{D2BD3CAC-2F14-D0D3-0A7C-0892EF94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815074">
                <a:off x="2481601" y="1083975"/>
                <a:ext cx="670796" cy="215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82EA5B7-8F2E-2A02-11AB-E69961401EB2}"/>
              </a:ext>
            </a:extLst>
          </p:cNvPr>
          <p:cNvCxnSpPr>
            <a:cxnSpLocks/>
          </p:cNvCxnSpPr>
          <p:nvPr/>
        </p:nvCxnSpPr>
        <p:spPr bwMode="gray">
          <a:xfrm rot="20622905">
            <a:off x="2633455" y="1745946"/>
            <a:ext cx="35934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Placeholder 53">
                <a:extLst>
                  <a:ext uri="{FF2B5EF4-FFF2-40B4-BE49-F238E27FC236}">
                    <a16:creationId xmlns:a16="http://schemas.microsoft.com/office/drawing/2014/main" id="{C11F902F-8B71-0591-DCA8-E1B65ADDCA47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 rot="20622905">
                <a:off x="2500596" y="1761978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 Placeholder 53">
                <a:extLst>
                  <a:ext uri="{FF2B5EF4-FFF2-40B4-BE49-F238E27FC236}">
                    <a16:creationId xmlns:a16="http://schemas.microsoft.com/office/drawing/2014/main" id="{C11F902F-8B71-0591-DCA8-E1B65ADDC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20622905">
                <a:off x="2500596" y="1761978"/>
                <a:ext cx="670796" cy="215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298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uild="p"/>
      <p:bldP spid="56" grpId="0"/>
      <p:bldP spid="58" grpId="0" animBg="1"/>
      <p:bldP spid="59" grpId="0" animBg="1"/>
      <p:bldP spid="60" grpId="0"/>
      <p:bldP spid="61" grpId="0"/>
      <p:bldP spid="2" grpId="0" animBg="1"/>
      <p:bldP spid="22" grpId="0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758385A-4F66-555C-6B16-545424C47F4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Sum-Product Algorithm (Aji-McEliece, 1997)</a:t>
                </a:r>
                <a:r>
                  <a:rPr lang="en-DE" dirty="0"/>
                  <a:t>. Putting it all together, we have</a:t>
                </a:r>
              </a:p>
              <a:p>
                <a:pPr marL="268287" lvl="1" indent="0">
                  <a:buNone/>
                </a:pPr>
                <a:endParaRPr lang="en-DE" dirty="0"/>
              </a:p>
              <a:p>
                <a:endParaRPr lang="en-DE" dirty="0"/>
              </a:p>
              <a:p>
                <a:pPr marL="268287" lvl="1" indent="0">
                  <a:buNone/>
                </a:pPr>
                <a:endParaRPr lang="en-DE" dirty="0"/>
              </a:p>
              <a:p>
                <a:pPr marL="268287" lvl="1" indent="0">
                  <a:buNone/>
                </a:pPr>
                <a:endParaRPr lang="en-DE" dirty="0"/>
              </a:p>
              <a:p>
                <a:pPr marL="268287" lvl="1" indent="0">
                  <a:buNone/>
                </a:pPr>
                <a:endParaRPr lang="en-DE" dirty="0"/>
              </a:p>
              <a:p>
                <a:pPr marL="268287" lvl="1" indent="0">
                  <a:buNone/>
                </a:pPr>
                <a:endParaRPr lang="en-DE" dirty="0"/>
              </a:p>
              <a:p>
                <a:pPr marL="268287" lvl="1" indent="0">
                  <a:buNone/>
                </a:pPr>
                <a:endParaRPr lang="en-DE" dirty="0"/>
              </a:p>
              <a:p>
                <a:r>
                  <a:rPr lang="en-DE" b="1" dirty="0"/>
                  <a:t>Basis</a:t>
                </a:r>
                <a:r>
                  <a:rPr lang="en-DE" dirty="0"/>
                  <a:t>: Generalized distributive law (which also holds for max-product)</a:t>
                </a:r>
              </a:p>
              <a:p>
                <a:r>
                  <a:rPr lang="en-DE" b="1" dirty="0"/>
                  <a:t>Efficiency</a:t>
                </a:r>
                <a:r>
                  <a:rPr lang="en-DE" dirty="0"/>
                  <a:t>: By storing messages, we </a:t>
                </a:r>
              </a:p>
              <a:p>
                <a:pPr lvl="1"/>
                <a:r>
                  <a:rPr lang="en-DE" sz="1200" dirty="0"/>
                  <a:t>Only have to compute local summations in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200" dirty="0"/>
                  <a:t> where degree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ne</m:t>
                            </m:r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DE" sz="1200" dirty="0"/>
                  <a:t>!</a:t>
                </a:r>
              </a:p>
              <a:p>
                <a:pPr lvl="1"/>
                <a:r>
                  <a:rPr lang="en-DE" sz="1200" dirty="0"/>
                  <a:t>All marginals can be computed recursively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DE" sz="1200" dirty="0"/>
                  <a:t> vs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DE" sz="1200" dirty="0"/>
                  <a:t> (where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DE" sz="1200" dirty="0"/>
                  <a:t> is the number of edges of the factor graph)!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758385A-4F66-555C-6B16-545424C47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369" b="-46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68DE544-A6B5-5EF4-D615-8A5BCE22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Sum-Product Algorithm</a:t>
            </a:r>
          </a:p>
        </p:txBody>
      </p:sp>
      <p:pic>
        <p:nvPicPr>
          <p:cNvPr id="10242" name="Picture 2" descr="McEliece retirement">
            <a:extLst>
              <a:ext uri="{FF2B5EF4-FFF2-40B4-BE49-F238E27FC236}">
                <a16:creationId xmlns:a16="http://schemas.microsoft.com/office/drawing/2014/main" id="{62B730D6-28E1-342D-25DA-141F96309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21858" y="1131590"/>
            <a:ext cx="963366" cy="113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A74538-5E5A-8B5B-BF65-7B60680FD25A}"/>
              </a:ext>
            </a:extLst>
          </p:cNvPr>
          <p:cNvSpPr txBox="1"/>
          <p:nvPr/>
        </p:nvSpPr>
        <p:spPr bwMode="gray">
          <a:xfrm>
            <a:off x="7769807" y="2268241"/>
            <a:ext cx="1067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Robert </a:t>
            </a:r>
            <a:r>
              <a:rPr lang="en-US" sz="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McEliece</a:t>
            </a:r>
            <a:b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(1942 – 2019) 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CDFD1D-6183-B220-B529-FC603B3EECA3}"/>
                  </a:ext>
                </a:extLst>
              </p:cNvPr>
              <p:cNvSpPr txBox="1"/>
              <p:nvPr/>
            </p:nvSpPr>
            <p:spPr bwMode="gray">
              <a:xfrm>
                <a:off x="827584" y="1635646"/>
                <a:ext cx="6192688" cy="177920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ne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400" b="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ne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∖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sub>
                        <m:sup/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∖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sub>
                            <m:sup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</m:e>
                              </m:d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ne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∖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DE" sz="14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ne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∖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CDFD1D-6183-B220-B529-FC603B3EE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7584" y="1635646"/>
                <a:ext cx="6192688" cy="1779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48D273-4C22-AB92-59AA-6E4EFB472E33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139952" y="2806517"/>
            <a:ext cx="2160240" cy="134940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D2689F5-3A95-620D-A88F-F132306E8154}"/>
              </a:ext>
            </a:extLst>
          </p:cNvPr>
          <p:cNvSpPr/>
          <p:nvPr/>
        </p:nvSpPr>
        <p:spPr bwMode="gray">
          <a:xfrm>
            <a:off x="2090584" y="2243979"/>
            <a:ext cx="2049368" cy="56253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938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414085E-9E2F-D3BA-6E21-DF9CBFE3A01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61359" cy="3563938"/>
              </a:xfrm>
            </p:spPr>
            <p:txBody>
              <a:bodyPr/>
              <a:lstStyle/>
              <a:p>
                <a:r>
                  <a:rPr lang="en-GB" b="1" dirty="0"/>
                  <a:t>Redundancies</a:t>
                </a:r>
                <a:r>
                  <a:rPr lang="en-DE" dirty="0"/>
                  <a:t>. By the very definition of messages and marginals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ne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ne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∖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DE" sz="1400" dirty="0"/>
              </a:p>
              <a:p>
                <a:pPr lvl="1"/>
                <a:r>
                  <a:rPr lang="en-DE" sz="1200" b="1" dirty="0"/>
                  <a:t>Interpretation</a:t>
                </a:r>
                <a:r>
                  <a:rPr lang="en-DE" sz="1200" dirty="0"/>
                  <a:t>. Application of Bayes’ rule at a variable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DE" sz="1200" dirty="0"/>
                  <a:t> at factor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DE" sz="1200" dirty="0"/>
              </a:p>
              <a:p>
                <a:endParaRPr lang="en-DE" b="1" dirty="0"/>
              </a:p>
              <a:p>
                <a:r>
                  <a:rPr lang="en-DE" b="1" dirty="0"/>
                  <a:t>Storage Efficiency</a:t>
                </a:r>
                <a:r>
                  <a:rPr lang="en-DE" dirty="0"/>
                  <a:t>. We only store the marginals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D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DE" dirty="0"/>
                  <a:t> because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Exponential Family</a:t>
                </a:r>
                <a:r>
                  <a:rPr lang="en-DE" dirty="0"/>
                  <a:t>. If all the messages from factors to variables are in the exponential family, then the marginals and messages from the variable to factors are simply additions and subtraction of natural parameters!</a:t>
                </a:r>
              </a:p>
              <a:p>
                <a:pPr lvl="1"/>
                <a:r>
                  <a:rPr lang="en-DE" sz="1200" b="1" dirty="0"/>
                  <a:t>Example</a:t>
                </a:r>
                <a:r>
                  <a:rPr lang="en-DE" sz="1200" dirty="0"/>
                  <a:t>: If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1200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DE" sz="1200" dirty="0"/>
              </a:p>
              <a:p>
                <a:pPr lvl="1"/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414085E-9E2F-D3BA-6E21-DF9CBFE3A0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61359" cy="3563938"/>
              </a:xfrm>
              <a:blipFill>
                <a:blip r:embed="rId2"/>
                <a:stretch>
                  <a:fillRect t="-131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C67DAEC-E5A8-082A-B380-6E6740780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Even more efficiency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A99E9C-1673-8C93-209E-5E7ABEB4EB27}"/>
              </a:ext>
            </a:extLst>
          </p:cNvPr>
          <p:cNvCxnSpPr>
            <a:cxnSpLocks/>
            <a:stCxn id="7" idx="1"/>
          </p:cNvCxnSpPr>
          <p:nvPr/>
        </p:nvCxnSpPr>
        <p:spPr bwMode="gray">
          <a:xfrm flipH="1">
            <a:off x="6327778" y="1825627"/>
            <a:ext cx="64148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A3E069-F18C-7BCB-13A1-D9887CC3BB49}"/>
              </a:ext>
            </a:extLst>
          </p:cNvPr>
          <p:cNvSpPr/>
          <p:nvPr/>
        </p:nvSpPr>
        <p:spPr bwMode="gray">
          <a:xfrm>
            <a:off x="4716016" y="1563638"/>
            <a:ext cx="1584176" cy="56253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528E56-9D51-A335-671A-28E8ACE90FDE}"/>
                  </a:ext>
                </a:extLst>
              </p:cNvPr>
              <p:cNvSpPr txBox="1"/>
              <p:nvPr/>
            </p:nvSpPr>
            <p:spPr bwMode="gray">
              <a:xfrm>
                <a:off x="6969265" y="1717615"/>
                <a:ext cx="914400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DE" sz="14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528E56-9D51-A335-671A-28E8ACE90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69265" y="1717615"/>
                <a:ext cx="914400" cy="216024"/>
              </a:xfrm>
              <a:prstGeom prst="rect">
                <a:avLst/>
              </a:prstGeom>
              <a:blipFill>
                <a:blip r:embed="rId3"/>
                <a:stretch>
                  <a:fillRect t="-5556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BE262C5-9E8D-90C4-7038-9CC39EBDE81C}"/>
              </a:ext>
            </a:extLst>
          </p:cNvPr>
          <p:cNvSpPr/>
          <p:nvPr/>
        </p:nvSpPr>
        <p:spPr bwMode="gray">
          <a:xfrm>
            <a:off x="4175956" y="2375413"/>
            <a:ext cx="612068" cy="25202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576D0-4AC7-B7A9-9988-9D724E3276C7}"/>
              </a:ext>
            </a:extLst>
          </p:cNvPr>
          <p:cNvSpPr txBox="1"/>
          <p:nvPr/>
        </p:nvSpPr>
        <p:spPr bwMode="gray">
          <a:xfrm>
            <a:off x="5293825" y="2715766"/>
            <a:ext cx="50231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prior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054496-2CAF-B429-70DC-57CDB58E7BF4}"/>
              </a:ext>
            </a:extLst>
          </p:cNvPr>
          <p:cNvCxnSpPr>
            <a:cxnSpLocks/>
            <a:stCxn id="10" idx="1"/>
          </p:cNvCxnSpPr>
          <p:nvPr/>
        </p:nvCxnSpPr>
        <p:spPr bwMode="gray">
          <a:xfrm flipH="1" flipV="1">
            <a:off x="4788024" y="2501427"/>
            <a:ext cx="505801" cy="32235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0BD84AD-4A90-AEF6-5807-270772BE0C1F}"/>
              </a:ext>
            </a:extLst>
          </p:cNvPr>
          <p:cNvSpPr/>
          <p:nvPr/>
        </p:nvSpPr>
        <p:spPr bwMode="gray">
          <a:xfrm>
            <a:off x="3491880" y="2375413"/>
            <a:ext cx="612068" cy="25202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49EB7E-68BA-76C9-24FF-4526F481CF46}"/>
                  </a:ext>
                </a:extLst>
              </p:cNvPr>
              <p:cNvSpPr txBox="1"/>
              <p:nvPr/>
            </p:nvSpPr>
            <p:spPr bwMode="gray">
              <a:xfrm>
                <a:off x="3433621" y="2770218"/>
                <a:ext cx="864096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GB" sz="1000" dirty="0">
                    <a:solidFill>
                      <a:srgbClr val="C00000"/>
                    </a:solidFill>
                  </a:rPr>
                  <a:t>Likelihood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sz="1000" dirty="0">
                    <a:solidFill>
                      <a:srgbClr val="C00000"/>
                    </a:solidFill>
                  </a:rPr>
                  <a:t> normalization</a:t>
                </a:r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49EB7E-68BA-76C9-24FF-4526F481C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33621" y="2770218"/>
                <a:ext cx="864096" cy="216024"/>
              </a:xfrm>
              <a:prstGeom prst="rect">
                <a:avLst/>
              </a:prstGeom>
              <a:blipFill>
                <a:blip r:embed="rId4"/>
                <a:stretch>
                  <a:fillRect l="-50725" r="-49275" b="-210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B5AAFD-F28E-93C7-DBD2-BCB808E88DA4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 bwMode="gray">
          <a:xfrm flipH="1" flipV="1">
            <a:off x="3797914" y="2627441"/>
            <a:ext cx="67755" cy="14277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0331A1F-5FE3-C12F-9E4B-9A4A194B38CB}"/>
              </a:ext>
            </a:extLst>
          </p:cNvPr>
          <p:cNvSpPr/>
          <p:nvPr/>
        </p:nvSpPr>
        <p:spPr bwMode="gray">
          <a:xfrm>
            <a:off x="2986079" y="2375413"/>
            <a:ext cx="345258" cy="25202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A69D56-2DA7-E687-98C7-BE7DE7C72869}"/>
              </a:ext>
            </a:extLst>
          </p:cNvPr>
          <p:cNvSpPr txBox="1"/>
          <p:nvPr/>
        </p:nvSpPr>
        <p:spPr bwMode="gray">
          <a:xfrm>
            <a:off x="1639889" y="2720989"/>
            <a:ext cx="79762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posterior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193F2C-1313-510B-5218-55FA762E0A71}"/>
              </a:ext>
            </a:extLst>
          </p:cNvPr>
          <p:cNvCxnSpPr>
            <a:cxnSpLocks/>
            <a:stCxn id="24" idx="3"/>
            <a:endCxn id="21" idx="1"/>
          </p:cNvCxnSpPr>
          <p:nvPr/>
        </p:nvCxnSpPr>
        <p:spPr bwMode="gray">
          <a:xfrm flipV="1">
            <a:off x="2437513" y="2501427"/>
            <a:ext cx="548566" cy="32757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1362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  <p:bldP spid="7" grpId="0"/>
      <p:bldP spid="9" grpId="0" animBg="1"/>
      <p:bldP spid="10" grpId="0"/>
      <p:bldP spid="15" grpId="0" animBg="1"/>
      <p:bldP spid="16" grpId="0"/>
      <p:bldP spid="21" grpId="0" animBg="1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758385A-4F66-555C-6B16-545424C47F4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en-DE" dirty="0"/>
                  <a:t>The key operation for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and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is</a:t>
                </a:r>
              </a:p>
              <a:p>
                <a:pPr marL="268287" lvl="1" indent="0">
                  <a:buNone/>
                </a:pPr>
                <a:endParaRPr lang="en-DE" dirty="0"/>
              </a:p>
              <a:p>
                <a:endParaRPr lang="en-DE" dirty="0"/>
              </a:p>
              <a:p>
                <a:pPr marL="268287" lvl="1" indent="0">
                  <a:buNone/>
                </a:pPr>
                <a:endParaRPr lang="en-DE" dirty="0"/>
              </a:p>
              <a:p>
                <a:r>
                  <a:rPr lang="en-DE" dirty="0"/>
                  <a:t>Based on outgoing messages, we can compute both marginals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D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dirty="0"/>
              </a:p>
              <a:p>
                <a:pPr marL="268287" lvl="1" indent="0">
                  <a:buNone/>
                </a:pPr>
                <a:endParaRPr lang="en-DE" dirty="0"/>
              </a:p>
              <a:p>
                <a:pPr marL="268287" lvl="1" indent="0">
                  <a:buNone/>
                </a:pPr>
                <a:endParaRPr lang="en-DE" dirty="0"/>
              </a:p>
              <a:p>
                <a:r>
                  <a:rPr lang="en-DE" b="1" dirty="0"/>
                  <a:t>Idea</a:t>
                </a:r>
                <a:r>
                  <a:rPr lang="en-DE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We approximate all outgoing messages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DE" sz="1200" dirty="0"/>
                  <a:t> by a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⋅;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DE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We measure the approximation quality in the marginal, </a:t>
                </a:r>
                <a:r>
                  <a:rPr lang="en-DE" sz="1200" b="1" dirty="0"/>
                  <a:t>not</a:t>
                </a:r>
                <a:r>
                  <a:rPr lang="en-DE" sz="1200" dirty="0"/>
                  <a:t> the outgoing message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758385A-4F66-555C-6B16-545424C47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68DE544-A6B5-5EF4-D615-8A5BCE22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Sum-Product Algorithm Revisited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4BA497-077C-AFF5-B277-63C0D1ABD2A3}"/>
                  </a:ext>
                </a:extLst>
              </p:cNvPr>
              <p:cNvSpPr txBox="1"/>
              <p:nvPr/>
            </p:nvSpPr>
            <p:spPr bwMode="gray">
              <a:xfrm>
                <a:off x="1691680" y="2696134"/>
                <a:ext cx="2448272" cy="6404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ne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4BA497-077C-AFF5-B277-63C0D1ABD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1680" y="2696134"/>
                <a:ext cx="2448272" cy="640496"/>
              </a:xfrm>
              <a:prstGeom prst="rect">
                <a:avLst/>
              </a:prstGeom>
              <a:blipFill>
                <a:blip r:embed="rId3"/>
                <a:stretch>
                  <a:fillRect t="-113725" b="-160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66E95A-5641-996F-A881-549640CFB8BE}"/>
                  </a:ext>
                </a:extLst>
              </p:cNvPr>
              <p:cNvSpPr txBox="1"/>
              <p:nvPr/>
            </p:nvSpPr>
            <p:spPr bwMode="gray">
              <a:xfrm>
                <a:off x="1144985" y="1614155"/>
                <a:ext cx="6192688" cy="7084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nary>
                                <m:naryPr>
                                  <m:chr m:val="∏"/>
                                  <m:ctrlP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66E95A-5641-996F-A881-549640CFB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44985" y="1614155"/>
                <a:ext cx="6192688" cy="708464"/>
              </a:xfrm>
              <a:prstGeom prst="rect">
                <a:avLst/>
              </a:prstGeom>
              <a:blipFill>
                <a:blip r:embed="rId4"/>
                <a:stretch>
                  <a:fillRect t="-94643" b="-144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B7B6DE-2C11-C912-0332-085B33C067BF}"/>
                  </a:ext>
                </a:extLst>
              </p:cNvPr>
              <p:cNvSpPr txBox="1"/>
              <p:nvPr/>
            </p:nvSpPr>
            <p:spPr bwMode="gray">
              <a:xfrm>
                <a:off x="3585208" y="2730823"/>
                <a:ext cx="3557761" cy="571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B7B6DE-2C11-C912-0332-085B33C06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85208" y="2730823"/>
                <a:ext cx="3557761" cy="571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6321EB-60A5-C7D0-76D8-89D3EA92500A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 bwMode="gray">
          <a:xfrm flipH="1">
            <a:off x="6324093" y="1924059"/>
            <a:ext cx="529245" cy="3754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AAA17E-7D89-ACCB-6950-E02D02787AF1}"/>
                  </a:ext>
                </a:extLst>
              </p:cNvPr>
              <p:cNvSpPr txBox="1"/>
              <p:nvPr/>
            </p:nvSpPr>
            <p:spPr bwMode="gray">
              <a:xfrm>
                <a:off x="6853338" y="1636407"/>
                <a:ext cx="1751110" cy="57530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GB" sz="1000" dirty="0">
                    <a:solidFill>
                      <a:srgbClr val="C00000"/>
                    </a:solidFill>
                  </a:rPr>
                  <a:t>If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000" dirty="0">
                    <a:solidFill>
                      <a:srgbClr val="C00000"/>
                    </a:solidFill>
                  </a:rPr>
                  <a:t>are</a:t>
                </a:r>
                <a:br>
                  <a:rPr lang="en-GB" sz="1000" dirty="0">
                    <a:solidFill>
                      <a:srgbClr val="C00000"/>
                    </a:solidFill>
                  </a:rPr>
                </a:br>
                <a:r>
                  <a:rPr lang="en-GB" sz="1000" dirty="0">
                    <a:solidFill>
                      <a:srgbClr val="C00000"/>
                    </a:solidFill>
                  </a:rPr>
                  <a:t>Gaussian, the result</a:t>
                </a:r>
                <a:br>
                  <a:rPr lang="en-GB" sz="1000" dirty="0">
                    <a:solidFill>
                      <a:srgbClr val="C00000"/>
                    </a:solidFill>
                  </a:rPr>
                </a:br>
                <a:r>
                  <a:rPr lang="en-GB" sz="1000" b="1" dirty="0">
                    <a:solidFill>
                      <a:srgbClr val="C00000"/>
                    </a:solidFill>
                  </a:rPr>
                  <a:t>might not be</a:t>
                </a:r>
                <a:r>
                  <a:rPr lang="en-GB" sz="1000" dirty="0">
                    <a:solidFill>
                      <a:srgbClr val="C00000"/>
                    </a:solidFill>
                  </a:rPr>
                  <a:t> Gaussian! </a:t>
                </a:r>
                <a:endParaRPr lang="en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AAA17E-7D89-ACCB-6950-E02D02787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53338" y="1636407"/>
                <a:ext cx="1751110" cy="575303"/>
              </a:xfrm>
              <a:prstGeom prst="rect">
                <a:avLst/>
              </a:prstGeom>
              <a:blipFill>
                <a:blip r:embed="rId6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7F9C8A8-BBDC-3F01-3B25-0D4EEED5CC79}"/>
              </a:ext>
            </a:extLst>
          </p:cNvPr>
          <p:cNvSpPr/>
          <p:nvPr/>
        </p:nvSpPr>
        <p:spPr bwMode="gray">
          <a:xfrm>
            <a:off x="2123728" y="1607369"/>
            <a:ext cx="4200365" cy="708464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5B9CDE-EBDD-08B8-2EF4-A01B80150D1C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 bwMode="gray">
          <a:xfrm flipH="1">
            <a:off x="6201397" y="2950958"/>
            <a:ext cx="529244" cy="6333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58AA95-2653-F101-BAF1-B4393F283B36}"/>
                  </a:ext>
                </a:extLst>
              </p:cNvPr>
              <p:cNvSpPr txBox="1"/>
              <p:nvPr/>
            </p:nvSpPr>
            <p:spPr bwMode="gray">
              <a:xfrm>
                <a:off x="6730641" y="2663306"/>
                <a:ext cx="1751110" cy="57530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GB" sz="1000" dirty="0">
                    <a:solidFill>
                      <a:srgbClr val="C00000"/>
                    </a:solidFill>
                  </a:rPr>
                  <a:t>If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000" dirty="0">
                    <a:solidFill>
                      <a:srgbClr val="C00000"/>
                    </a:solidFill>
                  </a:rPr>
                  <a:t>are</a:t>
                </a:r>
                <a:br>
                  <a:rPr lang="en-GB" sz="1000" dirty="0">
                    <a:solidFill>
                      <a:srgbClr val="C00000"/>
                    </a:solidFill>
                  </a:rPr>
                </a:br>
                <a:r>
                  <a:rPr lang="en-GB" sz="1000" dirty="0">
                    <a:solidFill>
                      <a:srgbClr val="C00000"/>
                    </a:solidFill>
                  </a:rPr>
                  <a:t>Gaussian, the result</a:t>
                </a:r>
                <a:br>
                  <a:rPr lang="en-GB" sz="1000" dirty="0">
                    <a:solidFill>
                      <a:srgbClr val="C00000"/>
                    </a:solidFill>
                  </a:rPr>
                </a:br>
                <a:r>
                  <a:rPr lang="en-GB" sz="1000" b="1" dirty="0">
                    <a:solidFill>
                      <a:srgbClr val="C00000"/>
                    </a:solidFill>
                  </a:rPr>
                  <a:t>must be</a:t>
                </a:r>
                <a:r>
                  <a:rPr lang="en-GB" sz="1000" dirty="0">
                    <a:solidFill>
                      <a:srgbClr val="C00000"/>
                    </a:solidFill>
                  </a:rPr>
                  <a:t> Gaussian! </a:t>
                </a:r>
                <a:endParaRPr lang="en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58AA95-2653-F101-BAF1-B4393F283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30641" y="2663306"/>
                <a:ext cx="1751110" cy="575303"/>
              </a:xfrm>
              <a:prstGeom prst="rect">
                <a:avLst/>
              </a:prstGeom>
              <a:blipFill>
                <a:blip r:embed="rId7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6826CBD-6570-06F2-210A-BE084AA65D8C}"/>
              </a:ext>
            </a:extLst>
          </p:cNvPr>
          <p:cNvSpPr/>
          <p:nvPr/>
        </p:nvSpPr>
        <p:spPr bwMode="gray">
          <a:xfrm>
            <a:off x="2001031" y="2726638"/>
            <a:ext cx="4200366" cy="57530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C65609-D1B4-E61C-F336-BCEEA3F1CD62}"/>
                  </a:ext>
                </a:extLst>
              </p:cNvPr>
              <p:cNvSpPr txBox="1"/>
              <p:nvPr/>
            </p:nvSpPr>
            <p:spPr bwMode="gray">
              <a:xfrm>
                <a:off x="1190220" y="4076977"/>
                <a:ext cx="5980015" cy="58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⋅;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KL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</m:e>
                                      </m:d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</m:e>
                                      </m:d>
                                    </m:num>
                                    <m:den>
                                      <m:nary>
                                        <m:naryPr>
                                          <m:limLoc m:val="undOvr"/>
                                          <m:ctrlPr>
                                            <a:rPr lang="en-US" sz="1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4"/>
                                            </m:r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sub>
                                        <m:sup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+∞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nary>
                                    </m:den>
                                  </m:f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𝒩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⋅;</m:t>
                                              </m:r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</m:e>
                                      </m:d>
                                    </m:num>
                                    <m:den>
                                      <m:nary>
                                        <m:naryPr>
                                          <m:limLoc m:val="undOvr"/>
                                          <m:ctrlPr>
                                            <a:rPr lang="en-US" sz="1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4"/>
                                            </m:r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sub>
                                        <m:sup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+∞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𝒩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acc>
                                                    <m:accPr>
                                                      <m:chr m:val="̃"/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;</m:t>
                                                  </m:r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𝜎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⋅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C65609-D1B4-E61C-F336-BCEEA3F1C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90220" y="4076977"/>
                <a:ext cx="5980015" cy="588879"/>
              </a:xfrm>
              <a:prstGeom prst="rect">
                <a:avLst/>
              </a:prstGeom>
              <a:blipFill>
                <a:blip r:embed="rId8"/>
                <a:stretch>
                  <a:fillRect t="-12766" b="-85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B064257-8491-A68F-ECBB-4DEA614053D2}"/>
              </a:ext>
            </a:extLst>
          </p:cNvPr>
          <p:cNvSpPr/>
          <p:nvPr/>
        </p:nvSpPr>
        <p:spPr bwMode="gray">
          <a:xfrm>
            <a:off x="2957171" y="4145686"/>
            <a:ext cx="1777338" cy="500375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C6DFAED-0540-0A8A-DC25-31532A8957FC}"/>
              </a:ext>
            </a:extLst>
          </p:cNvPr>
          <p:cNvSpPr/>
          <p:nvPr/>
        </p:nvSpPr>
        <p:spPr bwMode="gray">
          <a:xfrm>
            <a:off x="4805095" y="4115183"/>
            <a:ext cx="2006579" cy="557743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67DC5E-0A1D-B7DF-05FF-03D29FA75AB3}"/>
              </a:ext>
            </a:extLst>
          </p:cNvPr>
          <p:cNvCxnSpPr>
            <a:cxnSpLocks/>
            <a:stCxn id="32" idx="1"/>
            <a:endCxn id="30" idx="2"/>
          </p:cNvCxnSpPr>
          <p:nvPr/>
        </p:nvCxnSpPr>
        <p:spPr bwMode="gray">
          <a:xfrm flipH="1" flipV="1">
            <a:off x="5808385" y="4672926"/>
            <a:ext cx="1189708" cy="17549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85EDB45-4429-1C68-2C57-18BDAB121EF4}"/>
              </a:ext>
            </a:extLst>
          </p:cNvPr>
          <p:cNvSpPr txBox="1"/>
          <p:nvPr/>
        </p:nvSpPr>
        <p:spPr bwMode="gray">
          <a:xfrm>
            <a:off x="6998093" y="4672926"/>
            <a:ext cx="1390331" cy="3509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Approximate marginal with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approximate incoming message</a:t>
            </a:r>
            <a:endParaRPr lang="en-DE" sz="1000" dirty="0">
              <a:solidFill>
                <a:srgbClr val="C0000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FBB58C-D000-F090-B9CC-9C1EFC40C0BD}"/>
              </a:ext>
            </a:extLst>
          </p:cNvPr>
          <p:cNvCxnSpPr>
            <a:cxnSpLocks/>
            <a:stCxn id="42" idx="3"/>
            <a:endCxn id="28" idx="2"/>
          </p:cNvCxnSpPr>
          <p:nvPr/>
        </p:nvCxnSpPr>
        <p:spPr bwMode="gray">
          <a:xfrm flipV="1">
            <a:off x="3284400" y="4665856"/>
            <a:ext cx="895828" cy="17845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8C939B7-C5EA-F96A-5AEC-0BEB7930ADA8}"/>
              </a:ext>
            </a:extLst>
          </p:cNvPr>
          <p:cNvSpPr txBox="1"/>
          <p:nvPr/>
        </p:nvSpPr>
        <p:spPr bwMode="gray">
          <a:xfrm>
            <a:off x="1894069" y="4653131"/>
            <a:ext cx="1390331" cy="38236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True marginal with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approximate incoming message</a:t>
            </a:r>
            <a:endParaRPr lang="en-DE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6172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 animBg="1"/>
      <p:bldP spid="24" grpId="0"/>
      <p:bldP spid="25" grpId="0" animBg="1"/>
      <p:bldP spid="28" grpId="0"/>
      <p:bldP spid="29" grpId="0" animBg="1"/>
      <p:bldP spid="30" grpId="0" animBg="1"/>
      <p:bldP spid="32" grpId="0"/>
      <p:bldP spid="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C5C5CB-F534-3313-0834-C065333A1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Message Passing: Example</a:t>
            </a:r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2E02D2FF-7B23-4413-E004-CF246F2BEBF1}"/>
              </a:ext>
            </a:extLst>
          </p:cNvPr>
          <p:cNvSpPr/>
          <p:nvPr/>
        </p:nvSpPr>
        <p:spPr>
          <a:xfrm>
            <a:off x="4226301" y="4894540"/>
            <a:ext cx="58775" cy="53474"/>
          </a:xfrm>
          <a:custGeom>
            <a:avLst/>
            <a:gdLst>
              <a:gd name="connsiteX0" fmla="*/ 58776 w 58775"/>
              <a:gd name="connsiteY0" fmla="*/ 7774 h 53474"/>
              <a:gd name="connsiteX1" fmla="*/ 56759 w 58775"/>
              <a:gd name="connsiteY1" fmla="*/ 12843 h 53474"/>
              <a:gd name="connsiteX2" fmla="*/ 52428 w 58775"/>
              <a:gd name="connsiteY2" fmla="*/ 14639 h 53474"/>
              <a:gd name="connsiteX3" fmla="*/ 49095 w 58775"/>
              <a:gd name="connsiteY3" fmla="*/ 13372 h 53474"/>
              <a:gd name="connsiteX4" fmla="*/ 47938 w 58775"/>
              <a:gd name="connsiteY4" fmla="*/ 10481 h 53474"/>
              <a:gd name="connsiteX5" fmla="*/ 49550 w 58775"/>
              <a:gd name="connsiteY5" fmla="*/ 6397 h 53474"/>
              <a:gd name="connsiteX6" fmla="*/ 53585 w 58775"/>
              <a:gd name="connsiteY6" fmla="*/ 4084 h 53474"/>
              <a:gd name="connsiteX7" fmla="*/ 47705 w 58775"/>
              <a:gd name="connsiteY7" fmla="*/ 2596 h 53474"/>
              <a:gd name="connsiteX8" fmla="*/ 43387 w 58775"/>
              <a:gd name="connsiteY8" fmla="*/ 3801 h 53474"/>
              <a:gd name="connsiteX9" fmla="*/ 40213 w 58775"/>
              <a:gd name="connsiteY9" fmla="*/ 6569 h 53474"/>
              <a:gd name="connsiteX10" fmla="*/ 38024 w 58775"/>
              <a:gd name="connsiteY10" fmla="*/ 10370 h 53474"/>
              <a:gd name="connsiteX11" fmla="*/ 36646 w 58775"/>
              <a:gd name="connsiteY11" fmla="*/ 13888 h 53474"/>
              <a:gd name="connsiteX12" fmla="*/ 36006 w 58775"/>
              <a:gd name="connsiteY12" fmla="*/ 16533 h 53474"/>
              <a:gd name="connsiteX13" fmla="*/ 31971 w 58775"/>
              <a:gd name="connsiteY13" fmla="*/ 32672 h 53474"/>
              <a:gd name="connsiteX14" fmla="*/ 30015 w 58775"/>
              <a:gd name="connsiteY14" fmla="*/ 43042 h 53474"/>
              <a:gd name="connsiteX15" fmla="*/ 31627 w 58775"/>
              <a:gd name="connsiteY15" fmla="*/ 48640 h 53474"/>
              <a:gd name="connsiteX16" fmla="*/ 36474 w 58775"/>
              <a:gd name="connsiteY16" fmla="*/ 50829 h 53474"/>
              <a:gd name="connsiteX17" fmla="*/ 39180 w 58775"/>
              <a:gd name="connsiteY17" fmla="*/ 50472 h 53474"/>
              <a:gd name="connsiteX18" fmla="*/ 42464 w 58775"/>
              <a:gd name="connsiteY18" fmla="*/ 49033 h 53474"/>
              <a:gd name="connsiteX19" fmla="*/ 46032 w 58775"/>
              <a:gd name="connsiteY19" fmla="*/ 46327 h 53474"/>
              <a:gd name="connsiteX20" fmla="*/ 49439 w 58775"/>
              <a:gd name="connsiteY20" fmla="*/ 41837 h 53474"/>
              <a:gd name="connsiteX21" fmla="*/ 52207 w 58775"/>
              <a:gd name="connsiteY21" fmla="*/ 35379 h 53474"/>
              <a:gd name="connsiteX22" fmla="*/ 53708 w 58775"/>
              <a:gd name="connsiteY22" fmla="*/ 34112 h 53474"/>
              <a:gd name="connsiteX23" fmla="*/ 55147 w 58775"/>
              <a:gd name="connsiteY23" fmla="*/ 35268 h 53474"/>
              <a:gd name="connsiteX24" fmla="*/ 54335 w 58775"/>
              <a:gd name="connsiteY24" fmla="*/ 38319 h 53474"/>
              <a:gd name="connsiteX25" fmla="*/ 51912 w 58775"/>
              <a:gd name="connsiteY25" fmla="*/ 42981 h 53474"/>
              <a:gd name="connsiteX26" fmla="*/ 48172 w 58775"/>
              <a:gd name="connsiteY26" fmla="*/ 47938 h 53474"/>
              <a:gd name="connsiteX27" fmla="*/ 42870 w 58775"/>
              <a:gd name="connsiteY27" fmla="*/ 51862 h 53474"/>
              <a:gd name="connsiteX28" fmla="*/ 36240 w 58775"/>
              <a:gd name="connsiteY28" fmla="*/ 53474 h 53474"/>
              <a:gd name="connsiteX29" fmla="*/ 27998 w 58775"/>
              <a:gd name="connsiteY29" fmla="*/ 50829 h 53474"/>
              <a:gd name="connsiteX30" fmla="*/ 23508 w 58775"/>
              <a:gd name="connsiteY30" fmla="*/ 44482 h 53474"/>
              <a:gd name="connsiteX31" fmla="*/ 22819 w 58775"/>
              <a:gd name="connsiteY31" fmla="*/ 45699 h 53474"/>
              <a:gd name="connsiteX32" fmla="*/ 21195 w 58775"/>
              <a:gd name="connsiteY32" fmla="*/ 47938 h 53474"/>
              <a:gd name="connsiteX33" fmla="*/ 18723 w 58775"/>
              <a:gd name="connsiteY33" fmla="*/ 50596 h 53474"/>
              <a:gd name="connsiteX34" fmla="*/ 15327 w 58775"/>
              <a:gd name="connsiteY34" fmla="*/ 52551 h 53474"/>
              <a:gd name="connsiteX35" fmla="*/ 11120 w 58775"/>
              <a:gd name="connsiteY35" fmla="*/ 53474 h 53474"/>
              <a:gd name="connsiteX36" fmla="*/ 5868 w 58775"/>
              <a:gd name="connsiteY36" fmla="*/ 52662 h 53474"/>
              <a:gd name="connsiteX37" fmla="*/ 1722 w 58775"/>
              <a:gd name="connsiteY37" fmla="*/ 50017 h 53474"/>
              <a:gd name="connsiteX38" fmla="*/ 0 w 58775"/>
              <a:gd name="connsiteY38" fmla="*/ 45638 h 53474"/>
              <a:gd name="connsiteX39" fmla="*/ 1894 w 58775"/>
              <a:gd name="connsiteY39" fmla="*/ 40853 h 53474"/>
              <a:gd name="connsiteX40" fmla="*/ 6507 w 58775"/>
              <a:gd name="connsiteY40" fmla="*/ 38835 h 53474"/>
              <a:gd name="connsiteX41" fmla="*/ 9509 w 58775"/>
              <a:gd name="connsiteY41" fmla="*/ 39820 h 53474"/>
              <a:gd name="connsiteX42" fmla="*/ 10887 w 58775"/>
              <a:gd name="connsiteY42" fmla="*/ 42932 h 53474"/>
              <a:gd name="connsiteX43" fmla="*/ 9275 w 58775"/>
              <a:gd name="connsiteY43" fmla="*/ 47077 h 53474"/>
              <a:gd name="connsiteX44" fmla="*/ 5351 w 58775"/>
              <a:gd name="connsiteY44" fmla="*/ 49328 h 53474"/>
              <a:gd name="connsiteX45" fmla="*/ 11231 w 58775"/>
              <a:gd name="connsiteY45" fmla="*/ 50829 h 53474"/>
              <a:gd name="connsiteX46" fmla="*/ 18034 w 58775"/>
              <a:gd name="connsiteY46" fmla="*/ 47483 h 53474"/>
              <a:gd name="connsiteX47" fmla="*/ 22475 w 58775"/>
              <a:gd name="connsiteY47" fmla="*/ 38552 h 53474"/>
              <a:gd name="connsiteX48" fmla="*/ 27420 w 58775"/>
              <a:gd name="connsiteY48" fmla="*/ 19129 h 53474"/>
              <a:gd name="connsiteX49" fmla="*/ 28810 w 58775"/>
              <a:gd name="connsiteY49" fmla="*/ 10481 h 53474"/>
              <a:gd name="connsiteX50" fmla="*/ 28170 w 58775"/>
              <a:gd name="connsiteY50" fmla="*/ 6397 h 53474"/>
              <a:gd name="connsiteX51" fmla="*/ 26448 w 58775"/>
              <a:gd name="connsiteY51" fmla="*/ 3973 h 53474"/>
              <a:gd name="connsiteX52" fmla="*/ 24430 w 58775"/>
              <a:gd name="connsiteY52" fmla="*/ 2878 h 53474"/>
              <a:gd name="connsiteX53" fmla="*/ 22475 w 58775"/>
              <a:gd name="connsiteY53" fmla="*/ 2596 h 53474"/>
              <a:gd name="connsiteX54" fmla="*/ 18784 w 58775"/>
              <a:gd name="connsiteY54" fmla="*/ 3284 h 53474"/>
              <a:gd name="connsiteX55" fmla="*/ 14577 w 58775"/>
              <a:gd name="connsiteY55" fmla="*/ 5585 h 53474"/>
              <a:gd name="connsiteX56" fmla="*/ 10198 w 58775"/>
              <a:gd name="connsiteY56" fmla="*/ 10370 h 53474"/>
              <a:gd name="connsiteX57" fmla="*/ 6618 w 58775"/>
              <a:gd name="connsiteY57" fmla="*/ 18034 h 53474"/>
              <a:gd name="connsiteX58" fmla="*/ 5068 w 58775"/>
              <a:gd name="connsiteY58" fmla="*/ 19362 h 53474"/>
              <a:gd name="connsiteX59" fmla="*/ 3678 w 58775"/>
              <a:gd name="connsiteY59" fmla="*/ 18145 h 53474"/>
              <a:gd name="connsiteX60" fmla="*/ 4428 w 58775"/>
              <a:gd name="connsiteY60" fmla="*/ 15155 h 53474"/>
              <a:gd name="connsiteX61" fmla="*/ 6852 w 58775"/>
              <a:gd name="connsiteY61" fmla="*/ 10481 h 53474"/>
              <a:gd name="connsiteX62" fmla="*/ 10653 w 58775"/>
              <a:gd name="connsiteY62" fmla="*/ 5585 h 53474"/>
              <a:gd name="connsiteX63" fmla="*/ 16016 w 58775"/>
              <a:gd name="connsiteY63" fmla="*/ 1611 h 53474"/>
              <a:gd name="connsiteX64" fmla="*/ 22696 w 58775"/>
              <a:gd name="connsiteY64" fmla="*/ 0 h 53474"/>
              <a:gd name="connsiteX65" fmla="*/ 25759 w 58775"/>
              <a:gd name="connsiteY65" fmla="*/ 344 h 53474"/>
              <a:gd name="connsiteX66" fmla="*/ 29154 w 58775"/>
              <a:gd name="connsiteY66" fmla="*/ 1501 h 53474"/>
              <a:gd name="connsiteX67" fmla="*/ 32722 w 58775"/>
              <a:gd name="connsiteY67" fmla="*/ 4256 h 53474"/>
              <a:gd name="connsiteX68" fmla="*/ 35440 w 58775"/>
              <a:gd name="connsiteY68" fmla="*/ 8931 h 53474"/>
              <a:gd name="connsiteX69" fmla="*/ 37052 w 58775"/>
              <a:gd name="connsiteY69" fmla="*/ 6335 h 53474"/>
              <a:gd name="connsiteX70" fmla="*/ 39524 w 58775"/>
              <a:gd name="connsiteY70" fmla="*/ 3518 h 53474"/>
              <a:gd name="connsiteX71" fmla="*/ 43215 w 58775"/>
              <a:gd name="connsiteY71" fmla="*/ 972 h 53474"/>
              <a:gd name="connsiteX72" fmla="*/ 47828 w 58775"/>
              <a:gd name="connsiteY72" fmla="*/ 0 h 53474"/>
              <a:gd name="connsiteX73" fmla="*/ 52490 w 58775"/>
              <a:gd name="connsiteY73" fmla="*/ 627 h 53474"/>
              <a:gd name="connsiteX74" fmla="*/ 56759 w 58775"/>
              <a:gd name="connsiteY74" fmla="*/ 3112 h 53474"/>
              <a:gd name="connsiteX75" fmla="*/ 58776 w 58775"/>
              <a:gd name="connsiteY75" fmla="*/ 7774 h 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775" h="53474">
                <a:moveTo>
                  <a:pt x="58776" y="7774"/>
                </a:moveTo>
                <a:cubicBezTo>
                  <a:pt x="58776" y="9927"/>
                  <a:pt x="58099" y="11625"/>
                  <a:pt x="56759" y="12843"/>
                </a:cubicBezTo>
                <a:cubicBezTo>
                  <a:pt x="55418" y="14036"/>
                  <a:pt x="53966" y="14639"/>
                  <a:pt x="52428" y="14639"/>
                </a:cubicBezTo>
                <a:cubicBezTo>
                  <a:pt x="50964" y="14639"/>
                  <a:pt x="49857" y="14220"/>
                  <a:pt x="49095" y="13372"/>
                </a:cubicBezTo>
                <a:cubicBezTo>
                  <a:pt x="48320" y="12523"/>
                  <a:pt x="47938" y="11563"/>
                  <a:pt x="47938" y="10481"/>
                </a:cubicBezTo>
                <a:cubicBezTo>
                  <a:pt x="47938" y="9017"/>
                  <a:pt x="48480" y="7664"/>
                  <a:pt x="49550" y="6397"/>
                </a:cubicBezTo>
                <a:cubicBezTo>
                  <a:pt x="50620" y="5130"/>
                  <a:pt x="51973" y="4355"/>
                  <a:pt x="53585" y="4084"/>
                </a:cubicBezTo>
                <a:cubicBezTo>
                  <a:pt x="52010" y="3088"/>
                  <a:pt x="50054" y="2596"/>
                  <a:pt x="47705" y="2596"/>
                </a:cubicBezTo>
                <a:cubicBezTo>
                  <a:pt x="46167" y="2596"/>
                  <a:pt x="44728" y="3001"/>
                  <a:pt x="43387" y="3801"/>
                </a:cubicBezTo>
                <a:cubicBezTo>
                  <a:pt x="42083" y="4601"/>
                  <a:pt x="41025" y="5523"/>
                  <a:pt x="40213" y="6569"/>
                </a:cubicBezTo>
                <a:cubicBezTo>
                  <a:pt x="39450" y="7602"/>
                  <a:pt x="38725" y="8869"/>
                  <a:pt x="38024" y="10370"/>
                </a:cubicBezTo>
                <a:cubicBezTo>
                  <a:pt x="37372" y="11834"/>
                  <a:pt x="36916" y="13002"/>
                  <a:pt x="36646" y="13888"/>
                </a:cubicBezTo>
                <a:cubicBezTo>
                  <a:pt x="36412" y="14737"/>
                  <a:pt x="36203" y="15610"/>
                  <a:pt x="36006" y="16533"/>
                </a:cubicBezTo>
                <a:lnTo>
                  <a:pt x="31971" y="32672"/>
                </a:lnTo>
                <a:cubicBezTo>
                  <a:pt x="30667" y="37777"/>
                  <a:pt x="30015" y="41234"/>
                  <a:pt x="30015" y="43042"/>
                </a:cubicBezTo>
                <a:cubicBezTo>
                  <a:pt x="30015" y="45269"/>
                  <a:pt x="30557" y="47139"/>
                  <a:pt x="31627" y="48640"/>
                </a:cubicBezTo>
                <a:cubicBezTo>
                  <a:pt x="32709" y="50103"/>
                  <a:pt x="34321" y="50829"/>
                  <a:pt x="36474" y="50829"/>
                </a:cubicBezTo>
                <a:cubicBezTo>
                  <a:pt x="37322" y="50829"/>
                  <a:pt x="38220" y="50706"/>
                  <a:pt x="39180" y="50472"/>
                </a:cubicBezTo>
                <a:cubicBezTo>
                  <a:pt x="40139" y="50214"/>
                  <a:pt x="41234" y="49734"/>
                  <a:pt x="42464" y="49033"/>
                </a:cubicBezTo>
                <a:cubicBezTo>
                  <a:pt x="43731" y="48307"/>
                  <a:pt x="44925" y="47397"/>
                  <a:pt x="46032" y="46327"/>
                </a:cubicBezTo>
                <a:cubicBezTo>
                  <a:pt x="47188" y="45208"/>
                  <a:pt x="48320" y="43719"/>
                  <a:pt x="49439" y="41837"/>
                </a:cubicBezTo>
                <a:cubicBezTo>
                  <a:pt x="50559" y="39955"/>
                  <a:pt x="51481" y="37802"/>
                  <a:pt x="52207" y="35379"/>
                </a:cubicBezTo>
                <a:cubicBezTo>
                  <a:pt x="52441" y="34530"/>
                  <a:pt x="52933" y="34112"/>
                  <a:pt x="53708" y="34112"/>
                </a:cubicBezTo>
                <a:cubicBezTo>
                  <a:pt x="54667" y="34112"/>
                  <a:pt x="55147" y="34493"/>
                  <a:pt x="55147" y="35268"/>
                </a:cubicBezTo>
                <a:cubicBezTo>
                  <a:pt x="55147" y="35920"/>
                  <a:pt x="54876" y="36929"/>
                  <a:pt x="54335" y="38319"/>
                </a:cubicBezTo>
                <a:cubicBezTo>
                  <a:pt x="53831" y="39660"/>
                  <a:pt x="53031" y="41222"/>
                  <a:pt x="51912" y="42981"/>
                </a:cubicBezTo>
                <a:cubicBezTo>
                  <a:pt x="50841" y="44715"/>
                  <a:pt x="49587" y="46364"/>
                  <a:pt x="48172" y="47938"/>
                </a:cubicBezTo>
                <a:cubicBezTo>
                  <a:pt x="46745" y="49476"/>
                  <a:pt x="44974" y="50792"/>
                  <a:pt x="42870" y="51862"/>
                </a:cubicBezTo>
                <a:cubicBezTo>
                  <a:pt x="40754" y="52933"/>
                  <a:pt x="38540" y="53474"/>
                  <a:pt x="36240" y="53474"/>
                </a:cubicBezTo>
                <a:cubicBezTo>
                  <a:pt x="32931" y="53474"/>
                  <a:pt x="30188" y="52588"/>
                  <a:pt x="27998" y="50829"/>
                </a:cubicBezTo>
                <a:cubicBezTo>
                  <a:pt x="25808" y="49058"/>
                  <a:pt x="24308" y="46942"/>
                  <a:pt x="23508" y="44482"/>
                </a:cubicBezTo>
                <a:cubicBezTo>
                  <a:pt x="23311" y="44826"/>
                  <a:pt x="23077" y="45232"/>
                  <a:pt x="22819" y="45699"/>
                </a:cubicBezTo>
                <a:cubicBezTo>
                  <a:pt x="22548" y="46155"/>
                  <a:pt x="22007" y="46905"/>
                  <a:pt x="21195" y="47938"/>
                </a:cubicBezTo>
                <a:cubicBezTo>
                  <a:pt x="20433" y="48935"/>
                  <a:pt x="19608" y="49821"/>
                  <a:pt x="18723" y="50596"/>
                </a:cubicBezTo>
                <a:cubicBezTo>
                  <a:pt x="17837" y="51321"/>
                  <a:pt x="16705" y="51973"/>
                  <a:pt x="15327" y="52551"/>
                </a:cubicBezTo>
                <a:cubicBezTo>
                  <a:pt x="13987" y="53166"/>
                  <a:pt x="12584" y="53474"/>
                  <a:pt x="11120" y="53474"/>
                </a:cubicBezTo>
                <a:cubicBezTo>
                  <a:pt x="9275" y="53474"/>
                  <a:pt x="7528" y="53203"/>
                  <a:pt x="5868" y="52662"/>
                </a:cubicBezTo>
                <a:cubicBezTo>
                  <a:pt x="4256" y="52133"/>
                  <a:pt x="2878" y="51247"/>
                  <a:pt x="1722" y="50017"/>
                </a:cubicBezTo>
                <a:cubicBezTo>
                  <a:pt x="578" y="48787"/>
                  <a:pt x="0" y="47323"/>
                  <a:pt x="0" y="45638"/>
                </a:cubicBezTo>
                <a:cubicBezTo>
                  <a:pt x="0" y="43756"/>
                  <a:pt x="627" y="42157"/>
                  <a:pt x="1894" y="40853"/>
                </a:cubicBezTo>
                <a:cubicBezTo>
                  <a:pt x="3198" y="39512"/>
                  <a:pt x="4736" y="38835"/>
                  <a:pt x="6507" y="38835"/>
                </a:cubicBezTo>
                <a:cubicBezTo>
                  <a:pt x="7627" y="38835"/>
                  <a:pt x="8623" y="39168"/>
                  <a:pt x="9509" y="39820"/>
                </a:cubicBezTo>
                <a:cubicBezTo>
                  <a:pt x="10432" y="40471"/>
                  <a:pt x="10887" y="41505"/>
                  <a:pt x="10887" y="42932"/>
                </a:cubicBezTo>
                <a:cubicBezTo>
                  <a:pt x="10887" y="44506"/>
                  <a:pt x="10345" y="45884"/>
                  <a:pt x="9275" y="47077"/>
                </a:cubicBezTo>
                <a:cubicBezTo>
                  <a:pt x="8205" y="48271"/>
                  <a:pt x="6889" y="49021"/>
                  <a:pt x="5351" y="49328"/>
                </a:cubicBezTo>
                <a:cubicBezTo>
                  <a:pt x="6926" y="50325"/>
                  <a:pt x="8882" y="50829"/>
                  <a:pt x="11231" y="50829"/>
                </a:cubicBezTo>
                <a:cubicBezTo>
                  <a:pt x="13765" y="50829"/>
                  <a:pt x="16029" y="49710"/>
                  <a:pt x="18034" y="47483"/>
                </a:cubicBezTo>
                <a:cubicBezTo>
                  <a:pt x="20027" y="45257"/>
                  <a:pt x="21503" y="42280"/>
                  <a:pt x="22475" y="38552"/>
                </a:cubicBezTo>
                <a:cubicBezTo>
                  <a:pt x="24849" y="29597"/>
                  <a:pt x="26497" y="23126"/>
                  <a:pt x="27420" y="19129"/>
                </a:cubicBezTo>
                <a:cubicBezTo>
                  <a:pt x="28342" y="15094"/>
                  <a:pt x="28810" y="12215"/>
                  <a:pt x="28810" y="10481"/>
                </a:cubicBezTo>
                <a:cubicBezTo>
                  <a:pt x="28810" y="8869"/>
                  <a:pt x="28601" y="7516"/>
                  <a:pt x="28170" y="6397"/>
                </a:cubicBezTo>
                <a:cubicBezTo>
                  <a:pt x="27752" y="5277"/>
                  <a:pt x="27174" y="4478"/>
                  <a:pt x="26448" y="3973"/>
                </a:cubicBezTo>
                <a:cubicBezTo>
                  <a:pt x="25747" y="3432"/>
                  <a:pt x="25083" y="3063"/>
                  <a:pt x="24430" y="2878"/>
                </a:cubicBezTo>
                <a:cubicBezTo>
                  <a:pt x="23815" y="2694"/>
                  <a:pt x="23163" y="2596"/>
                  <a:pt x="22475" y="2596"/>
                </a:cubicBezTo>
                <a:cubicBezTo>
                  <a:pt x="21318" y="2596"/>
                  <a:pt x="20088" y="2829"/>
                  <a:pt x="18784" y="3284"/>
                </a:cubicBezTo>
                <a:cubicBezTo>
                  <a:pt x="17517" y="3740"/>
                  <a:pt x="16115" y="4515"/>
                  <a:pt x="14577" y="5585"/>
                </a:cubicBezTo>
                <a:cubicBezTo>
                  <a:pt x="13076" y="6630"/>
                  <a:pt x="11612" y="8217"/>
                  <a:pt x="10198" y="10370"/>
                </a:cubicBezTo>
                <a:cubicBezTo>
                  <a:pt x="8771" y="12523"/>
                  <a:pt x="7578" y="15069"/>
                  <a:pt x="6618" y="18034"/>
                </a:cubicBezTo>
                <a:cubicBezTo>
                  <a:pt x="6434" y="18920"/>
                  <a:pt x="5917" y="19362"/>
                  <a:pt x="5068" y="19362"/>
                </a:cubicBezTo>
                <a:cubicBezTo>
                  <a:pt x="4146" y="19325"/>
                  <a:pt x="3678" y="18920"/>
                  <a:pt x="3678" y="18145"/>
                </a:cubicBezTo>
                <a:cubicBezTo>
                  <a:pt x="3678" y="17493"/>
                  <a:pt x="3924" y="16496"/>
                  <a:pt x="4428" y="15155"/>
                </a:cubicBezTo>
                <a:cubicBezTo>
                  <a:pt x="4970" y="13765"/>
                  <a:pt x="5782" y="12215"/>
                  <a:pt x="6852" y="10481"/>
                </a:cubicBezTo>
                <a:cubicBezTo>
                  <a:pt x="7971" y="8759"/>
                  <a:pt x="9238" y="7122"/>
                  <a:pt x="10653" y="5585"/>
                </a:cubicBezTo>
                <a:cubicBezTo>
                  <a:pt x="12117" y="4010"/>
                  <a:pt x="13900" y="2682"/>
                  <a:pt x="16016" y="1611"/>
                </a:cubicBezTo>
                <a:cubicBezTo>
                  <a:pt x="18169" y="541"/>
                  <a:pt x="20396" y="0"/>
                  <a:pt x="22696" y="0"/>
                </a:cubicBezTo>
                <a:cubicBezTo>
                  <a:pt x="23742" y="0"/>
                  <a:pt x="24763" y="111"/>
                  <a:pt x="25759" y="344"/>
                </a:cubicBezTo>
                <a:cubicBezTo>
                  <a:pt x="26792" y="529"/>
                  <a:pt x="27924" y="923"/>
                  <a:pt x="29154" y="1501"/>
                </a:cubicBezTo>
                <a:cubicBezTo>
                  <a:pt x="30421" y="2079"/>
                  <a:pt x="31614" y="2989"/>
                  <a:pt x="32722" y="4256"/>
                </a:cubicBezTo>
                <a:cubicBezTo>
                  <a:pt x="33841" y="5523"/>
                  <a:pt x="34739" y="7086"/>
                  <a:pt x="35440" y="8931"/>
                </a:cubicBezTo>
                <a:cubicBezTo>
                  <a:pt x="35895" y="8045"/>
                  <a:pt x="36437" y="7184"/>
                  <a:pt x="37052" y="6335"/>
                </a:cubicBezTo>
                <a:cubicBezTo>
                  <a:pt x="37704" y="5486"/>
                  <a:pt x="38528" y="4551"/>
                  <a:pt x="39524" y="3518"/>
                </a:cubicBezTo>
                <a:cubicBezTo>
                  <a:pt x="40570" y="2436"/>
                  <a:pt x="41800" y="1587"/>
                  <a:pt x="43215" y="972"/>
                </a:cubicBezTo>
                <a:cubicBezTo>
                  <a:pt x="44678" y="320"/>
                  <a:pt x="46216" y="0"/>
                  <a:pt x="47828" y="0"/>
                </a:cubicBezTo>
                <a:cubicBezTo>
                  <a:pt x="49402" y="0"/>
                  <a:pt x="50952" y="209"/>
                  <a:pt x="52490" y="627"/>
                </a:cubicBezTo>
                <a:cubicBezTo>
                  <a:pt x="54028" y="1009"/>
                  <a:pt x="55455" y="1845"/>
                  <a:pt x="56759" y="3112"/>
                </a:cubicBezTo>
                <a:cubicBezTo>
                  <a:pt x="58099" y="4342"/>
                  <a:pt x="58776" y="5892"/>
                  <a:pt x="58776" y="7774"/>
                </a:cubicBezTo>
                <a:close/>
              </a:path>
            </a:pathLst>
          </a:custGeom>
          <a:solidFill>
            <a:srgbClr val="000000"/>
          </a:solidFill>
          <a:ln w="12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FD98D57-318F-0059-CCF9-5D9D46E368BD}"/>
              </a:ext>
            </a:extLst>
          </p:cNvPr>
          <p:cNvGrpSpPr/>
          <p:nvPr/>
        </p:nvGrpSpPr>
        <p:grpSpPr>
          <a:xfrm>
            <a:off x="2612573" y="3080487"/>
            <a:ext cx="2881678" cy="1752189"/>
            <a:chOff x="4575412" y="3092190"/>
            <a:chExt cx="2881678" cy="1752189"/>
          </a:xfrm>
        </p:grpSpPr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244F5F4D-A501-DA2B-25D3-C4D16C71E620}"/>
                </a:ext>
              </a:extLst>
            </p:cNvPr>
            <p:cNvSpPr/>
            <p:nvPr/>
          </p:nvSpPr>
          <p:spPr>
            <a:xfrm>
              <a:off x="4988013" y="3092190"/>
              <a:ext cx="2469077" cy="1634133"/>
            </a:xfrm>
            <a:custGeom>
              <a:avLst/>
              <a:gdLst>
                <a:gd name="connsiteX0" fmla="*/ 0 w 2469077"/>
                <a:gd name="connsiteY0" fmla="*/ 1634133 h 1634133"/>
                <a:gd name="connsiteX1" fmla="*/ 2469078 w 2469077"/>
                <a:gd name="connsiteY1" fmla="*/ 1634133 h 1634133"/>
                <a:gd name="connsiteX2" fmla="*/ 2469078 w 2469077"/>
                <a:gd name="connsiteY2" fmla="*/ 0 h 1634133"/>
                <a:gd name="connsiteX3" fmla="*/ 0 w 2469077"/>
                <a:gd name="connsiteY3" fmla="*/ 0 h 163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9077" h="1634133">
                  <a:moveTo>
                    <a:pt x="0" y="1634133"/>
                  </a:moveTo>
                  <a:lnTo>
                    <a:pt x="2469078" y="1634133"/>
                  </a:lnTo>
                  <a:lnTo>
                    <a:pt x="246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7933032-2F86-0B8A-66CB-C6DF5B095DC5}"/>
                </a:ext>
              </a:extLst>
            </p:cNvPr>
            <p:cNvSpPr/>
            <p:nvPr/>
          </p:nvSpPr>
          <p:spPr>
            <a:xfrm>
              <a:off x="5252003" y="3092190"/>
              <a:ext cx="1230" cy="1634133"/>
            </a:xfrm>
            <a:custGeom>
              <a:avLst/>
              <a:gdLst>
                <a:gd name="connsiteX0" fmla="*/ 0 w 1230"/>
                <a:gd name="connsiteY0" fmla="*/ 1634133 h 1634133"/>
                <a:gd name="connsiteX1" fmla="*/ 0 w 1230"/>
                <a:gd name="connsiteY1" fmla="*/ 0 h 163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1634133">
                  <a:moveTo>
                    <a:pt x="0" y="1634133"/>
                  </a:moveTo>
                  <a:lnTo>
                    <a:pt x="0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A8860581-71AC-56C3-C89E-BB1DF88B83C4}"/>
                </a:ext>
              </a:extLst>
            </p:cNvPr>
            <p:cNvSpPr/>
            <p:nvPr/>
          </p:nvSpPr>
          <p:spPr>
            <a:xfrm>
              <a:off x="5737276" y="3092190"/>
              <a:ext cx="1230" cy="1634133"/>
            </a:xfrm>
            <a:custGeom>
              <a:avLst/>
              <a:gdLst>
                <a:gd name="connsiteX0" fmla="*/ 0 w 1230"/>
                <a:gd name="connsiteY0" fmla="*/ 1634133 h 1634133"/>
                <a:gd name="connsiteX1" fmla="*/ 0 w 1230"/>
                <a:gd name="connsiteY1" fmla="*/ 0 h 163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1634133">
                  <a:moveTo>
                    <a:pt x="0" y="1634133"/>
                  </a:moveTo>
                  <a:lnTo>
                    <a:pt x="0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7E45113C-DAE5-A4E0-0D44-9B4F0B5F2575}"/>
                </a:ext>
              </a:extLst>
            </p:cNvPr>
            <p:cNvSpPr/>
            <p:nvPr/>
          </p:nvSpPr>
          <p:spPr>
            <a:xfrm>
              <a:off x="6222550" y="3092190"/>
              <a:ext cx="1230" cy="1634133"/>
            </a:xfrm>
            <a:custGeom>
              <a:avLst/>
              <a:gdLst>
                <a:gd name="connsiteX0" fmla="*/ 0 w 1230"/>
                <a:gd name="connsiteY0" fmla="*/ 1634133 h 1634133"/>
                <a:gd name="connsiteX1" fmla="*/ 0 w 1230"/>
                <a:gd name="connsiteY1" fmla="*/ 0 h 163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1634133">
                  <a:moveTo>
                    <a:pt x="0" y="1634133"/>
                  </a:moveTo>
                  <a:lnTo>
                    <a:pt x="0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CB22A61D-8922-D984-666B-D44FF2C5C7CE}"/>
                </a:ext>
              </a:extLst>
            </p:cNvPr>
            <p:cNvSpPr/>
            <p:nvPr/>
          </p:nvSpPr>
          <p:spPr>
            <a:xfrm>
              <a:off x="6707827" y="3092190"/>
              <a:ext cx="1230" cy="1634133"/>
            </a:xfrm>
            <a:custGeom>
              <a:avLst/>
              <a:gdLst>
                <a:gd name="connsiteX0" fmla="*/ 0 w 1230"/>
                <a:gd name="connsiteY0" fmla="*/ 1634133 h 1634133"/>
                <a:gd name="connsiteX1" fmla="*/ 0 w 1230"/>
                <a:gd name="connsiteY1" fmla="*/ 0 h 163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1634133">
                  <a:moveTo>
                    <a:pt x="0" y="1634133"/>
                  </a:moveTo>
                  <a:lnTo>
                    <a:pt x="0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A09A642-E761-D4FE-18A1-F896AD53EB5F}"/>
                </a:ext>
              </a:extLst>
            </p:cNvPr>
            <p:cNvSpPr/>
            <p:nvPr/>
          </p:nvSpPr>
          <p:spPr>
            <a:xfrm>
              <a:off x="7193091" y="3092190"/>
              <a:ext cx="1230" cy="1634133"/>
            </a:xfrm>
            <a:custGeom>
              <a:avLst/>
              <a:gdLst>
                <a:gd name="connsiteX0" fmla="*/ 0 w 1230"/>
                <a:gd name="connsiteY0" fmla="*/ 1634133 h 1634133"/>
                <a:gd name="connsiteX1" fmla="*/ 0 w 1230"/>
                <a:gd name="connsiteY1" fmla="*/ 0 h 163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1634133">
                  <a:moveTo>
                    <a:pt x="0" y="1634133"/>
                  </a:moveTo>
                  <a:lnTo>
                    <a:pt x="0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611C8FC7-8AC2-282C-C03D-405D2B37C6D3}"/>
                </a:ext>
              </a:extLst>
            </p:cNvPr>
            <p:cNvSpPr/>
            <p:nvPr/>
          </p:nvSpPr>
          <p:spPr>
            <a:xfrm>
              <a:off x="4988013" y="4726324"/>
              <a:ext cx="2469077" cy="1230"/>
            </a:xfrm>
            <a:custGeom>
              <a:avLst/>
              <a:gdLst>
                <a:gd name="connsiteX0" fmla="*/ 0 w 2469077"/>
                <a:gd name="connsiteY0" fmla="*/ 0 h 1230"/>
                <a:gd name="connsiteX1" fmla="*/ 2469078 w 246907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9077" h="1230">
                  <a:moveTo>
                    <a:pt x="0" y="0"/>
                  </a:moveTo>
                  <a:lnTo>
                    <a:pt x="2469078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7EF6CC7-F41C-CF99-21BA-7342A4B6F79B}"/>
                </a:ext>
              </a:extLst>
            </p:cNvPr>
            <p:cNvSpPr/>
            <p:nvPr/>
          </p:nvSpPr>
          <p:spPr>
            <a:xfrm>
              <a:off x="5252003" y="4703074"/>
              <a:ext cx="1230" cy="23249"/>
            </a:xfrm>
            <a:custGeom>
              <a:avLst/>
              <a:gdLst>
                <a:gd name="connsiteX0" fmla="*/ 0 w 1230"/>
                <a:gd name="connsiteY0" fmla="*/ 23250 h 23249"/>
                <a:gd name="connsiteX1" fmla="*/ 0 w 1230"/>
                <a:gd name="connsiteY1" fmla="*/ 0 h 2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23249">
                  <a:moveTo>
                    <a:pt x="0" y="23250"/>
                  </a:moveTo>
                  <a:lnTo>
                    <a:pt x="0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3FA3C847-2DA9-DD76-5E4E-B19E4E3CD3CA}"/>
                </a:ext>
              </a:extLst>
            </p:cNvPr>
            <p:cNvSpPr/>
            <p:nvPr/>
          </p:nvSpPr>
          <p:spPr>
            <a:xfrm>
              <a:off x="5737276" y="4703074"/>
              <a:ext cx="1230" cy="23249"/>
            </a:xfrm>
            <a:custGeom>
              <a:avLst/>
              <a:gdLst>
                <a:gd name="connsiteX0" fmla="*/ 0 w 1230"/>
                <a:gd name="connsiteY0" fmla="*/ 23250 h 23249"/>
                <a:gd name="connsiteX1" fmla="*/ 0 w 1230"/>
                <a:gd name="connsiteY1" fmla="*/ 0 h 2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23249">
                  <a:moveTo>
                    <a:pt x="0" y="23250"/>
                  </a:moveTo>
                  <a:lnTo>
                    <a:pt x="0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B7E8326-5BA1-8FF4-0D18-3BBD49C4BDDA}"/>
                </a:ext>
              </a:extLst>
            </p:cNvPr>
            <p:cNvSpPr/>
            <p:nvPr/>
          </p:nvSpPr>
          <p:spPr>
            <a:xfrm>
              <a:off x="6222550" y="4703074"/>
              <a:ext cx="1230" cy="23249"/>
            </a:xfrm>
            <a:custGeom>
              <a:avLst/>
              <a:gdLst>
                <a:gd name="connsiteX0" fmla="*/ 0 w 1230"/>
                <a:gd name="connsiteY0" fmla="*/ 23250 h 23249"/>
                <a:gd name="connsiteX1" fmla="*/ 0 w 1230"/>
                <a:gd name="connsiteY1" fmla="*/ 0 h 2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23249">
                  <a:moveTo>
                    <a:pt x="0" y="23250"/>
                  </a:moveTo>
                  <a:lnTo>
                    <a:pt x="0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818F0840-5536-A518-C90B-304D90689409}"/>
                </a:ext>
              </a:extLst>
            </p:cNvPr>
            <p:cNvSpPr/>
            <p:nvPr/>
          </p:nvSpPr>
          <p:spPr>
            <a:xfrm>
              <a:off x="6707827" y="4703074"/>
              <a:ext cx="1230" cy="23249"/>
            </a:xfrm>
            <a:custGeom>
              <a:avLst/>
              <a:gdLst>
                <a:gd name="connsiteX0" fmla="*/ 0 w 1230"/>
                <a:gd name="connsiteY0" fmla="*/ 23250 h 23249"/>
                <a:gd name="connsiteX1" fmla="*/ 0 w 1230"/>
                <a:gd name="connsiteY1" fmla="*/ 0 h 2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23249">
                  <a:moveTo>
                    <a:pt x="0" y="23250"/>
                  </a:moveTo>
                  <a:lnTo>
                    <a:pt x="0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DD833D4-2C61-981E-F6D2-D2FEDDA2BC4A}"/>
                </a:ext>
              </a:extLst>
            </p:cNvPr>
            <p:cNvSpPr/>
            <p:nvPr/>
          </p:nvSpPr>
          <p:spPr>
            <a:xfrm>
              <a:off x="7193091" y="4703074"/>
              <a:ext cx="1230" cy="23249"/>
            </a:xfrm>
            <a:custGeom>
              <a:avLst/>
              <a:gdLst>
                <a:gd name="connsiteX0" fmla="*/ 0 w 1230"/>
                <a:gd name="connsiteY0" fmla="*/ 23250 h 23249"/>
                <a:gd name="connsiteX1" fmla="*/ 0 w 1230"/>
                <a:gd name="connsiteY1" fmla="*/ 0 h 2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23249">
                  <a:moveTo>
                    <a:pt x="0" y="23250"/>
                  </a:moveTo>
                  <a:lnTo>
                    <a:pt x="0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B66B0BF-253C-846D-A023-7F8409602DF8}"/>
                </a:ext>
              </a:extLst>
            </p:cNvPr>
            <p:cNvSpPr/>
            <p:nvPr/>
          </p:nvSpPr>
          <p:spPr>
            <a:xfrm>
              <a:off x="5187297" y="4806713"/>
              <a:ext cx="63883" cy="8475"/>
            </a:xfrm>
            <a:custGeom>
              <a:avLst/>
              <a:gdLst>
                <a:gd name="connsiteX0" fmla="*/ 0 w 63883"/>
                <a:gd name="connsiteY0" fmla="*/ 0 h 8475"/>
                <a:gd name="connsiteX1" fmla="*/ 63883 w 63883"/>
                <a:gd name="connsiteY1" fmla="*/ 0 h 8475"/>
                <a:gd name="connsiteX2" fmla="*/ 63883 w 63883"/>
                <a:gd name="connsiteY2" fmla="*/ 8476 h 8475"/>
                <a:gd name="connsiteX3" fmla="*/ 0 w 63883"/>
                <a:gd name="connsiteY3" fmla="*/ 8476 h 8475"/>
                <a:gd name="connsiteX4" fmla="*/ 0 w 63883"/>
                <a:gd name="connsiteY4" fmla="*/ 0 h 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883" h="8475">
                  <a:moveTo>
                    <a:pt x="0" y="0"/>
                  </a:moveTo>
                  <a:lnTo>
                    <a:pt x="63883" y="0"/>
                  </a:lnTo>
                  <a:lnTo>
                    <a:pt x="63883" y="8476"/>
                  </a:lnTo>
                  <a:lnTo>
                    <a:pt x="0" y="8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51BD3A55-EF8C-0C04-9136-5EF0F21A7931}"/>
                </a:ext>
              </a:extLst>
            </p:cNvPr>
            <p:cNvSpPr/>
            <p:nvPr/>
          </p:nvSpPr>
          <p:spPr>
            <a:xfrm>
              <a:off x="5269469" y="4767201"/>
              <a:ext cx="47240" cy="75739"/>
            </a:xfrm>
            <a:custGeom>
              <a:avLst/>
              <a:gdLst>
                <a:gd name="connsiteX0" fmla="*/ 12109 w 47240"/>
                <a:gd name="connsiteY0" fmla="*/ 67264 h 75739"/>
                <a:gd name="connsiteX1" fmla="*/ 47241 w 47240"/>
                <a:gd name="connsiteY1" fmla="*/ 67264 h 75739"/>
                <a:gd name="connsiteX2" fmla="*/ 47241 w 47240"/>
                <a:gd name="connsiteY2" fmla="*/ 75739 h 75739"/>
                <a:gd name="connsiteX3" fmla="*/ 0 w 47240"/>
                <a:gd name="connsiteY3" fmla="*/ 75739 h 75739"/>
                <a:gd name="connsiteX4" fmla="*/ 0 w 47240"/>
                <a:gd name="connsiteY4" fmla="*/ 67264 h 75739"/>
                <a:gd name="connsiteX5" fmla="*/ 15597 w 47240"/>
                <a:gd name="connsiteY5" fmla="*/ 51371 h 75739"/>
                <a:gd name="connsiteX6" fmla="*/ 28056 w 47240"/>
                <a:gd name="connsiteY6" fmla="*/ 38466 h 75739"/>
                <a:gd name="connsiteX7" fmla="*/ 34782 w 47240"/>
                <a:gd name="connsiteY7" fmla="*/ 29302 h 75739"/>
                <a:gd name="connsiteX8" fmla="*/ 36726 w 47240"/>
                <a:gd name="connsiteY8" fmla="*/ 21872 h 75739"/>
                <a:gd name="connsiteX9" fmla="*/ 32540 w 47240"/>
                <a:gd name="connsiteY9" fmla="*/ 12203 h 75739"/>
                <a:gd name="connsiteX10" fmla="*/ 21727 w 47240"/>
                <a:gd name="connsiteY10" fmla="*/ 8463 h 75739"/>
                <a:gd name="connsiteX11" fmla="*/ 11711 w 47240"/>
                <a:gd name="connsiteY11" fmla="*/ 10112 h 75739"/>
                <a:gd name="connsiteX12" fmla="*/ 498 w 47240"/>
                <a:gd name="connsiteY12" fmla="*/ 15094 h 75739"/>
                <a:gd name="connsiteX13" fmla="*/ 498 w 47240"/>
                <a:gd name="connsiteY13" fmla="*/ 4933 h 75739"/>
                <a:gd name="connsiteX14" fmla="*/ 11860 w 47240"/>
                <a:gd name="connsiteY14" fmla="*/ 1242 h 75739"/>
                <a:gd name="connsiteX15" fmla="*/ 21527 w 47240"/>
                <a:gd name="connsiteY15" fmla="*/ 0 h 75739"/>
                <a:gd name="connsiteX16" fmla="*/ 39965 w 47240"/>
                <a:gd name="connsiteY16" fmla="*/ 5782 h 75739"/>
                <a:gd name="connsiteX17" fmla="*/ 46842 w 47240"/>
                <a:gd name="connsiteY17" fmla="*/ 21220 h 75739"/>
                <a:gd name="connsiteX18" fmla="*/ 45098 w 47240"/>
                <a:gd name="connsiteY18" fmla="*/ 29941 h 75739"/>
                <a:gd name="connsiteX19" fmla="*/ 38869 w 47240"/>
                <a:gd name="connsiteY19" fmla="*/ 39610 h 75739"/>
                <a:gd name="connsiteX20" fmla="*/ 30945 w 47240"/>
                <a:gd name="connsiteY20" fmla="*/ 47988 h 75739"/>
                <a:gd name="connsiteX21" fmla="*/ 12109 w 47240"/>
                <a:gd name="connsiteY21" fmla="*/ 67264 h 7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240" h="75739">
                  <a:moveTo>
                    <a:pt x="12109" y="67264"/>
                  </a:moveTo>
                  <a:lnTo>
                    <a:pt x="47241" y="67264"/>
                  </a:lnTo>
                  <a:lnTo>
                    <a:pt x="47241" y="75739"/>
                  </a:lnTo>
                  <a:lnTo>
                    <a:pt x="0" y="75739"/>
                  </a:lnTo>
                  <a:lnTo>
                    <a:pt x="0" y="67264"/>
                  </a:lnTo>
                  <a:cubicBezTo>
                    <a:pt x="3821" y="63315"/>
                    <a:pt x="9019" y="58013"/>
                    <a:pt x="15597" y="51371"/>
                  </a:cubicBezTo>
                  <a:cubicBezTo>
                    <a:pt x="22209" y="44691"/>
                    <a:pt x="26362" y="40398"/>
                    <a:pt x="28056" y="38466"/>
                  </a:cubicBezTo>
                  <a:cubicBezTo>
                    <a:pt x="31277" y="34837"/>
                    <a:pt x="33520" y="31787"/>
                    <a:pt x="34782" y="29302"/>
                  </a:cubicBezTo>
                  <a:cubicBezTo>
                    <a:pt x="36077" y="26780"/>
                    <a:pt x="36726" y="24295"/>
                    <a:pt x="36726" y="21872"/>
                  </a:cubicBezTo>
                  <a:cubicBezTo>
                    <a:pt x="36726" y="17923"/>
                    <a:pt x="35331" y="14700"/>
                    <a:pt x="32540" y="12203"/>
                  </a:cubicBezTo>
                  <a:cubicBezTo>
                    <a:pt x="29783" y="9706"/>
                    <a:pt x="26179" y="8463"/>
                    <a:pt x="21727" y="8463"/>
                  </a:cubicBezTo>
                  <a:cubicBezTo>
                    <a:pt x="18571" y="8463"/>
                    <a:pt x="15233" y="9017"/>
                    <a:pt x="11711" y="10112"/>
                  </a:cubicBezTo>
                  <a:cubicBezTo>
                    <a:pt x="8222" y="11207"/>
                    <a:pt x="4485" y="12867"/>
                    <a:pt x="498" y="15094"/>
                  </a:cubicBezTo>
                  <a:lnTo>
                    <a:pt x="498" y="4933"/>
                  </a:lnTo>
                  <a:cubicBezTo>
                    <a:pt x="4552" y="3297"/>
                    <a:pt x="8338" y="2067"/>
                    <a:pt x="11860" y="1242"/>
                  </a:cubicBezTo>
                  <a:cubicBezTo>
                    <a:pt x="15382" y="418"/>
                    <a:pt x="18603" y="0"/>
                    <a:pt x="21527" y="0"/>
                  </a:cubicBezTo>
                  <a:cubicBezTo>
                    <a:pt x="29234" y="0"/>
                    <a:pt x="35380" y="1931"/>
                    <a:pt x="39965" y="5782"/>
                  </a:cubicBezTo>
                  <a:cubicBezTo>
                    <a:pt x="44549" y="9632"/>
                    <a:pt x="46842" y="14774"/>
                    <a:pt x="46842" y="21220"/>
                  </a:cubicBezTo>
                  <a:cubicBezTo>
                    <a:pt x="46842" y="24283"/>
                    <a:pt x="46260" y="27186"/>
                    <a:pt x="45098" y="29941"/>
                  </a:cubicBezTo>
                  <a:cubicBezTo>
                    <a:pt x="43968" y="32660"/>
                    <a:pt x="41891" y="35883"/>
                    <a:pt x="38869" y="39610"/>
                  </a:cubicBezTo>
                  <a:cubicBezTo>
                    <a:pt x="38038" y="40582"/>
                    <a:pt x="35397" y="43375"/>
                    <a:pt x="30945" y="47988"/>
                  </a:cubicBezTo>
                  <a:cubicBezTo>
                    <a:pt x="26493" y="52576"/>
                    <a:pt x="20215" y="58997"/>
                    <a:pt x="12109" y="67264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4090563E-E5CD-06BC-64A9-4C94CC090FBA}"/>
                </a:ext>
              </a:extLst>
            </p:cNvPr>
            <p:cNvSpPr/>
            <p:nvPr/>
          </p:nvSpPr>
          <p:spPr>
            <a:xfrm>
              <a:off x="5672171" y="4806713"/>
              <a:ext cx="63884" cy="8475"/>
            </a:xfrm>
            <a:custGeom>
              <a:avLst/>
              <a:gdLst>
                <a:gd name="connsiteX0" fmla="*/ 0 w 63884"/>
                <a:gd name="connsiteY0" fmla="*/ 0 h 8475"/>
                <a:gd name="connsiteX1" fmla="*/ 63885 w 63884"/>
                <a:gd name="connsiteY1" fmla="*/ 0 h 8475"/>
                <a:gd name="connsiteX2" fmla="*/ 63885 w 63884"/>
                <a:gd name="connsiteY2" fmla="*/ 8476 h 8475"/>
                <a:gd name="connsiteX3" fmla="*/ 0 w 63884"/>
                <a:gd name="connsiteY3" fmla="*/ 8476 h 8475"/>
                <a:gd name="connsiteX4" fmla="*/ 0 w 63884"/>
                <a:gd name="connsiteY4" fmla="*/ 0 h 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884" h="8475">
                  <a:moveTo>
                    <a:pt x="0" y="0"/>
                  </a:moveTo>
                  <a:lnTo>
                    <a:pt x="63885" y="0"/>
                  </a:lnTo>
                  <a:lnTo>
                    <a:pt x="63885" y="8476"/>
                  </a:lnTo>
                  <a:lnTo>
                    <a:pt x="0" y="8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DA9AD67E-1F9C-176C-7050-A567045A6DEE}"/>
                </a:ext>
              </a:extLst>
            </p:cNvPr>
            <p:cNvSpPr/>
            <p:nvPr/>
          </p:nvSpPr>
          <p:spPr>
            <a:xfrm>
              <a:off x="5758081" y="4768542"/>
              <a:ext cx="44303" cy="74398"/>
            </a:xfrm>
            <a:custGeom>
              <a:avLst/>
              <a:gdLst>
                <a:gd name="connsiteX0" fmla="*/ 1444 w 44303"/>
                <a:gd name="connsiteY0" fmla="*/ 65923 h 74398"/>
                <a:gd name="connsiteX1" fmla="*/ 17889 w 44303"/>
                <a:gd name="connsiteY1" fmla="*/ 65923 h 74398"/>
                <a:gd name="connsiteX2" fmla="*/ 17889 w 44303"/>
                <a:gd name="connsiteY2" fmla="*/ 9165 h 74398"/>
                <a:gd name="connsiteX3" fmla="*/ 0 w 44303"/>
                <a:gd name="connsiteY3" fmla="*/ 12757 h 74398"/>
                <a:gd name="connsiteX4" fmla="*/ 0 w 44303"/>
                <a:gd name="connsiteY4" fmla="*/ 3592 h 74398"/>
                <a:gd name="connsiteX5" fmla="*/ 17789 w 44303"/>
                <a:gd name="connsiteY5" fmla="*/ 0 h 74398"/>
                <a:gd name="connsiteX6" fmla="*/ 27855 w 44303"/>
                <a:gd name="connsiteY6" fmla="*/ 0 h 74398"/>
                <a:gd name="connsiteX7" fmla="*/ 27855 w 44303"/>
                <a:gd name="connsiteY7" fmla="*/ 65923 h 74398"/>
                <a:gd name="connsiteX8" fmla="*/ 44303 w 44303"/>
                <a:gd name="connsiteY8" fmla="*/ 65923 h 74398"/>
                <a:gd name="connsiteX9" fmla="*/ 44303 w 44303"/>
                <a:gd name="connsiteY9" fmla="*/ 74399 h 74398"/>
                <a:gd name="connsiteX10" fmla="*/ 1444 w 44303"/>
                <a:gd name="connsiteY10" fmla="*/ 74399 h 74398"/>
                <a:gd name="connsiteX11" fmla="*/ 1444 w 44303"/>
                <a:gd name="connsiteY11" fmla="*/ 65923 h 7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03" h="74398">
                  <a:moveTo>
                    <a:pt x="1444" y="65923"/>
                  </a:moveTo>
                  <a:lnTo>
                    <a:pt x="17889" y="65923"/>
                  </a:lnTo>
                  <a:lnTo>
                    <a:pt x="17889" y="9165"/>
                  </a:lnTo>
                  <a:lnTo>
                    <a:pt x="0" y="12757"/>
                  </a:lnTo>
                  <a:lnTo>
                    <a:pt x="0" y="3592"/>
                  </a:lnTo>
                  <a:lnTo>
                    <a:pt x="17789" y="0"/>
                  </a:lnTo>
                  <a:lnTo>
                    <a:pt x="27855" y="0"/>
                  </a:lnTo>
                  <a:lnTo>
                    <a:pt x="27855" y="65923"/>
                  </a:lnTo>
                  <a:lnTo>
                    <a:pt x="44303" y="65923"/>
                  </a:lnTo>
                  <a:lnTo>
                    <a:pt x="44303" y="74399"/>
                  </a:lnTo>
                  <a:lnTo>
                    <a:pt x="1444" y="74399"/>
                  </a:lnTo>
                  <a:lnTo>
                    <a:pt x="1444" y="65923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8D56563F-F7A5-4655-B9BC-68084447063F}"/>
                </a:ext>
              </a:extLst>
            </p:cNvPr>
            <p:cNvSpPr/>
            <p:nvPr/>
          </p:nvSpPr>
          <p:spPr>
            <a:xfrm>
              <a:off x="6196840" y="4767201"/>
              <a:ext cx="51419" cy="77178"/>
            </a:xfrm>
            <a:custGeom>
              <a:avLst/>
              <a:gdLst>
                <a:gd name="connsiteX0" fmla="*/ 25710 w 51419"/>
                <a:gd name="connsiteY0" fmla="*/ 7971 h 77178"/>
                <a:gd name="connsiteX1" fmla="*/ 13999 w 51419"/>
                <a:gd name="connsiteY1" fmla="*/ 15647 h 77178"/>
                <a:gd name="connsiteX2" fmla="*/ 10112 w 51419"/>
                <a:gd name="connsiteY2" fmla="*/ 38614 h 77178"/>
                <a:gd name="connsiteX3" fmla="*/ 13999 w 51419"/>
                <a:gd name="connsiteY3" fmla="*/ 61593 h 77178"/>
                <a:gd name="connsiteX4" fmla="*/ 25710 w 51419"/>
                <a:gd name="connsiteY4" fmla="*/ 69208 h 77178"/>
                <a:gd name="connsiteX5" fmla="*/ 37421 w 51419"/>
                <a:gd name="connsiteY5" fmla="*/ 61593 h 77178"/>
                <a:gd name="connsiteX6" fmla="*/ 41357 w 51419"/>
                <a:gd name="connsiteY6" fmla="*/ 38614 h 77178"/>
                <a:gd name="connsiteX7" fmla="*/ 37421 w 51419"/>
                <a:gd name="connsiteY7" fmla="*/ 15647 h 77178"/>
                <a:gd name="connsiteX8" fmla="*/ 25710 w 51419"/>
                <a:gd name="connsiteY8" fmla="*/ 7971 h 77178"/>
                <a:gd name="connsiteX9" fmla="*/ 25710 w 51419"/>
                <a:gd name="connsiteY9" fmla="*/ 0 h 77178"/>
                <a:gd name="connsiteX10" fmla="*/ 44789 w 51419"/>
                <a:gd name="connsiteY10" fmla="*/ 9915 h 77178"/>
                <a:gd name="connsiteX11" fmla="*/ 51420 w 51419"/>
                <a:gd name="connsiteY11" fmla="*/ 38614 h 77178"/>
                <a:gd name="connsiteX12" fmla="*/ 44789 w 51419"/>
                <a:gd name="connsiteY12" fmla="*/ 67313 h 77178"/>
                <a:gd name="connsiteX13" fmla="*/ 25710 w 51419"/>
                <a:gd name="connsiteY13" fmla="*/ 77179 h 77178"/>
                <a:gd name="connsiteX14" fmla="*/ 6569 w 51419"/>
                <a:gd name="connsiteY14" fmla="*/ 67313 h 77178"/>
                <a:gd name="connsiteX15" fmla="*/ 0 w 51419"/>
                <a:gd name="connsiteY15" fmla="*/ 38614 h 77178"/>
                <a:gd name="connsiteX16" fmla="*/ 6569 w 51419"/>
                <a:gd name="connsiteY16" fmla="*/ 9915 h 77178"/>
                <a:gd name="connsiteX17" fmla="*/ 25710 w 51419"/>
                <a:gd name="connsiteY17" fmla="*/ 0 h 7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19" h="77178">
                  <a:moveTo>
                    <a:pt x="25710" y="7971"/>
                  </a:moveTo>
                  <a:cubicBezTo>
                    <a:pt x="20531" y="7971"/>
                    <a:pt x="16619" y="10530"/>
                    <a:pt x="13999" y="15647"/>
                  </a:cubicBezTo>
                  <a:cubicBezTo>
                    <a:pt x="11403" y="20728"/>
                    <a:pt x="10112" y="28379"/>
                    <a:pt x="10112" y="38614"/>
                  </a:cubicBezTo>
                  <a:cubicBezTo>
                    <a:pt x="10112" y="48812"/>
                    <a:pt x="11403" y="56476"/>
                    <a:pt x="13999" y="61593"/>
                  </a:cubicBezTo>
                  <a:cubicBezTo>
                    <a:pt x="16619" y="66673"/>
                    <a:pt x="20531" y="69208"/>
                    <a:pt x="25710" y="69208"/>
                  </a:cubicBezTo>
                  <a:cubicBezTo>
                    <a:pt x="30926" y="69208"/>
                    <a:pt x="34825" y="66673"/>
                    <a:pt x="37421" y="61593"/>
                  </a:cubicBezTo>
                  <a:cubicBezTo>
                    <a:pt x="40041" y="56476"/>
                    <a:pt x="41357" y="48812"/>
                    <a:pt x="41357" y="38614"/>
                  </a:cubicBezTo>
                  <a:cubicBezTo>
                    <a:pt x="41357" y="28379"/>
                    <a:pt x="40041" y="20728"/>
                    <a:pt x="37421" y="15647"/>
                  </a:cubicBezTo>
                  <a:cubicBezTo>
                    <a:pt x="34825" y="10530"/>
                    <a:pt x="30926" y="7971"/>
                    <a:pt x="25710" y="7971"/>
                  </a:cubicBezTo>
                  <a:moveTo>
                    <a:pt x="25710" y="0"/>
                  </a:moveTo>
                  <a:cubicBezTo>
                    <a:pt x="34050" y="0"/>
                    <a:pt x="40410" y="3309"/>
                    <a:pt x="44789" y="9915"/>
                  </a:cubicBezTo>
                  <a:cubicBezTo>
                    <a:pt x="49205" y="16496"/>
                    <a:pt x="51420" y="26054"/>
                    <a:pt x="51420" y="38614"/>
                  </a:cubicBezTo>
                  <a:cubicBezTo>
                    <a:pt x="51420" y="51137"/>
                    <a:pt x="49205" y="60707"/>
                    <a:pt x="44789" y="67313"/>
                  </a:cubicBezTo>
                  <a:cubicBezTo>
                    <a:pt x="40410" y="73894"/>
                    <a:pt x="34050" y="77179"/>
                    <a:pt x="25710" y="77179"/>
                  </a:cubicBezTo>
                  <a:cubicBezTo>
                    <a:pt x="17370" y="77179"/>
                    <a:pt x="10985" y="73894"/>
                    <a:pt x="6569" y="67313"/>
                  </a:cubicBezTo>
                  <a:cubicBezTo>
                    <a:pt x="2190" y="60707"/>
                    <a:pt x="0" y="51137"/>
                    <a:pt x="0" y="38614"/>
                  </a:cubicBezTo>
                  <a:cubicBezTo>
                    <a:pt x="0" y="26054"/>
                    <a:pt x="2190" y="16496"/>
                    <a:pt x="6569" y="9915"/>
                  </a:cubicBezTo>
                  <a:cubicBezTo>
                    <a:pt x="10985" y="3309"/>
                    <a:pt x="17370" y="0"/>
                    <a:pt x="25710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106C460-96EF-8C01-FE32-E871DE1F024B}"/>
                </a:ext>
              </a:extLst>
            </p:cNvPr>
            <p:cNvSpPr/>
            <p:nvPr/>
          </p:nvSpPr>
          <p:spPr>
            <a:xfrm>
              <a:off x="6685672" y="4768542"/>
              <a:ext cx="44297" cy="74398"/>
            </a:xfrm>
            <a:custGeom>
              <a:avLst/>
              <a:gdLst>
                <a:gd name="connsiteX0" fmla="*/ 1451 w 44297"/>
                <a:gd name="connsiteY0" fmla="*/ 65923 h 74398"/>
                <a:gd name="connsiteX1" fmla="*/ 17886 w 44297"/>
                <a:gd name="connsiteY1" fmla="*/ 65923 h 74398"/>
                <a:gd name="connsiteX2" fmla="*/ 17886 w 44297"/>
                <a:gd name="connsiteY2" fmla="*/ 9165 h 74398"/>
                <a:gd name="connsiteX3" fmla="*/ 0 w 44297"/>
                <a:gd name="connsiteY3" fmla="*/ 12757 h 74398"/>
                <a:gd name="connsiteX4" fmla="*/ 0 w 44297"/>
                <a:gd name="connsiteY4" fmla="*/ 3592 h 74398"/>
                <a:gd name="connsiteX5" fmla="*/ 17788 w 44297"/>
                <a:gd name="connsiteY5" fmla="*/ 0 h 74398"/>
                <a:gd name="connsiteX6" fmla="*/ 27863 w 44297"/>
                <a:gd name="connsiteY6" fmla="*/ 0 h 74398"/>
                <a:gd name="connsiteX7" fmla="*/ 27863 w 44297"/>
                <a:gd name="connsiteY7" fmla="*/ 65923 h 74398"/>
                <a:gd name="connsiteX8" fmla="*/ 44297 w 44297"/>
                <a:gd name="connsiteY8" fmla="*/ 65923 h 74398"/>
                <a:gd name="connsiteX9" fmla="*/ 44297 w 44297"/>
                <a:gd name="connsiteY9" fmla="*/ 74399 h 74398"/>
                <a:gd name="connsiteX10" fmla="*/ 1451 w 44297"/>
                <a:gd name="connsiteY10" fmla="*/ 74399 h 74398"/>
                <a:gd name="connsiteX11" fmla="*/ 1451 w 44297"/>
                <a:gd name="connsiteY11" fmla="*/ 65923 h 7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97" h="74398">
                  <a:moveTo>
                    <a:pt x="1451" y="65923"/>
                  </a:moveTo>
                  <a:lnTo>
                    <a:pt x="17886" y="65923"/>
                  </a:lnTo>
                  <a:lnTo>
                    <a:pt x="17886" y="9165"/>
                  </a:lnTo>
                  <a:lnTo>
                    <a:pt x="0" y="12757"/>
                  </a:lnTo>
                  <a:lnTo>
                    <a:pt x="0" y="3592"/>
                  </a:lnTo>
                  <a:lnTo>
                    <a:pt x="17788" y="0"/>
                  </a:lnTo>
                  <a:lnTo>
                    <a:pt x="27863" y="0"/>
                  </a:lnTo>
                  <a:lnTo>
                    <a:pt x="27863" y="65923"/>
                  </a:lnTo>
                  <a:lnTo>
                    <a:pt x="44297" y="65923"/>
                  </a:lnTo>
                  <a:lnTo>
                    <a:pt x="44297" y="74399"/>
                  </a:lnTo>
                  <a:lnTo>
                    <a:pt x="1451" y="74399"/>
                  </a:lnTo>
                  <a:lnTo>
                    <a:pt x="1451" y="65923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DED4E60-790D-2E60-D5FB-863E190E78E6}"/>
                </a:ext>
              </a:extLst>
            </p:cNvPr>
            <p:cNvSpPr/>
            <p:nvPr/>
          </p:nvSpPr>
          <p:spPr>
            <a:xfrm>
              <a:off x="7169473" y="4767201"/>
              <a:ext cx="47249" cy="75739"/>
            </a:xfrm>
            <a:custGeom>
              <a:avLst/>
              <a:gdLst>
                <a:gd name="connsiteX0" fmla="*/ 12117 w 47249"/>
                <a:gd name="connsiteY0" fmla="*/ 67264 h 75739"/>
                <a:gd name="connsiteX1" fmla="*/ 47250 w 47249"/>
                <a:gd name="connsiteY1" fmla="*/ 67264 h 75739"/>
                <a:gd name="connsiteX2" fmla="*/ 47250 w 47249"/>
                <a:gd name="connsiteY2" fmla="*/ 75739 h 75739"/>
                <a:gd name="connsiteX3" fmla="*/ 0 w 47249"/>
                <a:gd name="connsiteY3" fmla="*/ 75739 h 75739"/>
                <a:gd name="connsiteX4" fmla="*/ 0 w 47249"/>
                <a:gd name="connsiteY4" fmla="*/ 67264 h 75739"/>
                <a:gd name="connsiteX5" fmla="*/ 15598 w 47249"/>
                <a:gd name="connsiteY5" fmla="*/ 51371 h 75739"/>
                <a:gd name="connsiteX6" fmla="*/ 28059 w 47249"/>
                <a:gd name="connsiteY6" fmla="*/ 38466 h 75739"/>
                <a:gd name="connsiteX7" fmla="*/ 34788 w 47249"/>
                <a:gd name="connsiteY7" fmla="*/ 29302 h 75739"/>
                <a:gd name="connsiteX8" fmla="*/ 36732 w 47249"/>
                <a:gd name="connsiteY8" fmla="*/ 21872 h 75739"/>
                <a:gd name="connsiteX9" fmla="*/ 32549 w 47249"/>
                <a:gd name="connsiteY9" fmla="*/ 12203 h 75739"/>
                <a:gd name="connsiteX10" fmla="*/ 21737 w 47249"/>
                <a:gd name="connsiteY10" fmla="*/ 8463 h 75739"/>
                <a:gd name="connsiteX11" fmla="*/ 11711 w 47249"/>
                <a:gd name="connsiteY11" fmla="*/ 10112 h 75739"/>
                <a:gd name="connsiteX12" fmla="*/ 505 w 47249"/>
                <a:gd name="connsiteY12" fmla="*/ 15094 h 75739"/>
                <a:gd name="connsiteX13" fmla="*/ 505 w 47249"/>
                <a:gd name="connsiteY13" fmla="*/ 4933 h 75739"/>
                <a:gd name="connsiteX14" fmla="*/ 11859 w 47249"/>
                <a:gd name="connsiteY14" fmla="*/ 1242 h 75739"/>
                <a:gd name="connsiteX15" fmla="*/ 21527 w 47249"/>
                <a:gd name="connsiteY15" fmla="*/ 0 h 75739"/>
                <a:gd name="connsiteX16" fmla="*/ 39967 w 47249"/>
                <a:gd name="connsiteY16" fmla="*/ 5782 h 75739"/>
                <a:gd name="connsiteX17" fmla="*/ 46844 w 47249"/>
                <a:gd name="connsiteY17" fmla="*/ 21220 h 75739"/>
                <a:gd name="connsiteX18" fmla="*/ 45097 w 47249"/>
                <a:gd name="connsiteY18" fmla="*/ 29941 h 75739"/>
                <a:gd name="connsiteX19" fmla="*/ 38872 w 47249"/>
                <a:gd name="connsiteY19" fmla="*/ 39610 h 75739"/>
                <a:gd name="connsiteX20" fmla="*/ 30950 w 47249"/>
                <a:gd name="connsiteY20" fmla="*/ 47988 h 75739"/>
                <a:gd name="connsiteX21" fmla="*/ 12117 w 47249"/>
                <a:gd name="connsiteY21" fmla="*/ 67264 h 7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249" h="75739">
                  <a:moveTo>
                    <a:pt x="12117" y="67264"/>
                  </a:moveTo>
                  <a:lnTo>
                    <a:pt x="47250" y="67264"/>
                  </a:lnTo>
                  <a:lnTo>
                    <a:pt x="47250" y="75739"/>
                  </a:lnTo>
                  <a:lnTo>
                    <a:pt x="0" y="75739"/>
                  </a:lnTo>
                  <a:lnTo>
                    <a:pt x="0" y="67264"/>
                  </a:lnTo>
                  <a:cubicBezTo>
                    <a:pt x="3826" y="63315"/>
                    <a:pt x="9017" y="58013"/>
                    <a:pt x="15598" y="51371"/>
                  </a:cubicBezTo>
                  <a:cubicBezTo>
                    <a:pt x="22204" y="44691"/>
                    <a:pt x="26362" y="40398"/>
                    <a:pt x="28059" y="38466"/>
                  </a:cubicBezTo>
                  <a:cubicBezTo>
                    <a:pt x="31282" y="34837"/>
                    <a:pt x="33521" y="31787"/>
                    <a:pt x="34788" y="29302"/>
                  </a:cubicBezTo>
                  <a:cubicBezTo>
                    <a:pt x="36080" y="26780"/>
                    <a:pt x="36732" y="24295"/>
                    <a:pt x="36732" y="21872"/>
                  </a:cubicBezTo>
                  <a:cubicBezTo>
                    <a:pt x="36732" y="17923"/>
                    <a:pt x="35342" y="14700"/>
                    <a:pt x="32549" y="12203"/>
                  </a:cubicBezTo>
                  <a:cubicBezTo>
                    <a:pt x="29782" y="9706"/>
                    <a:pt x="26177" y="8463"/>
                    <a:pt x="21737" y="8463"/>
                  </a:cubicBezTo>
                  <a:cubicBezTo>
                    <a:pt x="18575" y="8463"/>
                    <a:pt x="15242" y="9017"/>
                    <a:pt x="11711" y="10112"/>
                  </a:cubicBezTo>
                  <a:cubicBezTo>
                    <a:pt x="8230" y="11207"/>
                    <a:pt x="4490" y="12867"/>
                    <a:pt x="505" y="15094"/>
                  </a:cubicBezTo>
                  <a:lnTo>
                    <a:pt x="505" y="4933"/>
                  </a:lnTo>
                  <a:cubicBezTo>
                    <a:pt x="4551" y="3297"/>
                    <a:pt x="8340" y="2067"/>
                    <a:pt x="11859" y="1242"/>
                  </a:cubicBezTo>
                  <a:cubicBezTo>
                    <a:pt x="15389" y="418"/>
                    <a:pt x="18612" y="0"/>
                    <a:pt x="21527" y="0"/>
                  </a:cubicBezTo>
                  <a:cubicBezTo>
                    <a:pt x="29240" y="0"/>
                    <a:pt x="35379" y="1931"/>
                    <a:pt x="39967" y="5782"/>
                  </a:cubicBezTo>
                  <a:cubicBezTo>
                    <a:pt x="44556" y="9632"/>
                    <a:pt x="46844" y="14774"/>
                    <a:pt x="46844" y="21220"/>
                  </a:cubicBezTo>
                  <a:cubicBezTo>
                    <a:pt x="46844" y="24283"/>
                    <a:pt x="46266" y="27186"/>
                    <a:pt x="45097" y="29941"/>
                  </a:cubicBezTo>
                  <a:cubicBezTo>
                    <a:pt x="43977" y="32660"/>
                    <a:pt x="41899" y="35883"/>
                    <a:pt x="38872" y="39610"/>
                  </a:cubicBezTo>
                  <a:cubicBezTo>
                    <a:pt x="38048" y="40582"/>
                    <a:pt x="35403" y="43375"/>
                    <a:pt x="30950" y="47988"/>
                  </a:cubicBezTo>
                  <a:cubicBezTo>
                    <a:pt x="26497" y="52576"/>
                    <a:pt x="20223" y="58997"/>
                    <a:pt x="12117" y="67264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1C56DEC-D1BF-77C7-E8D8-070A6858BB92}"/>
                </a:ext>
              </a:extLst>
            </p:cNvPr>
            <p:cNvSpPr/>
            <p:nvPr/>
          </p:nvSpPr>
          <p:spPr>
            <a:xfrm>
              <a:off x="4988013" y="4680071"/>
              <a:ext cx="2469077" cy="1230"/>
            </a:xfrm>
            <a:custGeom>
              <a:avLst/>
              <a:gdLst>
                <a:gd name="connsiteX0" fmla="*/ 0 w 2469077"/>
                <a:gd name="connsiteY0" fmla="*/ 0 h 1230"/>
                <a:gd name="connsiteX1" fmla="*/ 2469078 w 246907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9077" h="1230">
                  <a:moveTo>
                    <a:pt x="0" y="0"/>
                  </a:moveTo>
                  <a:lnTo>
                    <a:pt x="2469078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F742A827-0541-13AA-01B5-BD88AD1018F9}"/>
                </a:ext>
              </a:extLst>
            </p:cNvPr>
            <p:cNvSpPr/>
            <p:nvPr/>
          </p:nvSpPr>
          <p:spPr>
            <a:xfrm>
              <a:off x="4988013" y="4294669"/>
              <a:ext cx="2469077" cy="1230"/>
            </a:xfrm>
            <a:custGeom>
              <a:avLst/>
              <a:gdLst>
                <a:gd name="connsiteX0" fmla="*/ 0 w 2469077"/>
                <a:gd name="connsiteY0" fmla="*/ 0 h 1230"/>
                <a:gd name="connsiteX1" fmla="*/ 2469078 w 246907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9077" h="1230">
                  <a:moveTo>
                    <a:pt x="0" y="0"/>
                  </a:moveTo>
                  <a:lnTo>
                    <a:pt x="2469078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27B98B91-CF4C-C884-DF37-FDD9B07ED430}"/>
                </a:ext>
              </a:extLst>
            </p:cNvPr>
            <p:cNvSpPr/>
            <p:nvPr/>
          </p:nvSpPr>
          <p:spPr>
            <a:xfrm>
              <a:off x="4988013" y="3909257"/>
              <a:ext cx="2469077" cy="1230"/>
            </a:xfrm>
            <a:custGeom>
              <a:avLst/>
              <a:gdLst>
                <a:gd name="connsiteX0" fmla="*/ 0 w 2469077"/>
                <a:gd name="connsiteY0" fmla="*/ 0 h 1230"/>
                <a:gd name="connsiteX1" fmla="*/ 2469078 w 246907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9077" h="1230">
                  <a:moveTo>
                    <a:pt x="0" y="0"/>
                  </a:moveTo>
                  <a:lnTo>
                    <a:pt x="2469078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E1B7AF6D-FBCD-116E-BAE1-55C86E044344}"/>
                </a:ext>
              </a:extLst>
            </p:cNvPr>
            <p:cNvSpPr/>
            <p:nvPr/>
          </p:nvSpPr>
          <p:spPr>
            <a:xfrm>
              <a:off x="4988013" y="3523848"/>
              <a:ext cx="2469077" cy="1230"/>
            </a:xfrm>
            <a:custGeom>
              <a:avLst/>
              <a:gdLst>
                <a:gd name="connsiteX0" fmla="*/ 0 w 2469077"/>
                <a:gd name="connsiteY0" fmla="*/ 0 h 1230"/>
                <a:gd name="connsiteX1" fmla="*/ 2469078 w 246907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9077" h="1230">
                  <a:moveTo>
                    <a:pt x="0" y="0"/>
                  </a:moveTo>
                  <a:lnTo>
                    <a:pt x="2469078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A8C2218-658F-ECD2-811D-A8267405113C}"/>
                </a:ext>
              </a:extLst>
            </p:cNvPr>
            <p:cNvSpPr/>
            <p:nvPr/>
          </p:nvSpPr>
          <p:spPr>
            <a:xfrm>
              <a:off x="4988013" y="3138439"/>
              <a:ext cx="2469077" cy="1230"/>
            </a:xfrm>
            <a:custGeom>
              <a:avLst/>
              <a:gdLst>
                <a:gd name="connsiteX0" fmla="*/ 0 w 2469077"/>
                <a:gd name="connsiteY0" fmla="*/ 0 h 1230"/>
                <a:gd name="connsiteX1" fmla="*/ 2469078 w 246907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9077" h="1230">
                  <a:moveTo>
                    <a:pt x="0" y="0"/>
                  </a:moveTo>
                  <a:lnTo>
                    <a:pt x="2469078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6DDD43D-AC45-667D-507F-B079E980BC81}"/>
                </a:ext>
              </a:extLst>
            </p:cNvPr>
            <p:cNvSpPr/>
            <p:nvPr/>
          </p:nvSpPr>
          <p:spPr>
            <a:xfrm>
              <a:off x="4988013" y="3092190"/>
              <a:ext cx="1230" cy="1634133"/>
            </a:xfrm>
            <a:custGeom>
              <a:avLst/>
              <a:gdLst>
                <a:gd name="connsiteX0" fmla="*/ 0 w 1230"/>
                <a:gd name="connsiteY0" fmla="*/ 1634133 h 1634133"/>
                <a:gd name="connsiteX1" fmla="*/ 0 w 1230"/>
                <a:gd name="connsiteY1" fmla="*/ 0 h 163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1634133">
                  <a:moveTo>
                    <a:pt x="0" y="1634133"/>
                  </a:moveTo>
                  <a:lnTo>
                    <a:pt x="0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6DB8708C-4370-52C2-B343-02CF6E3CB2E9}"/>
                </a:ext>
              </a:extLst>
            </p:cNvPr>
            <p:cNvSpPr/>
            <p:nvPr/>
          </p:nvSpPr>
          <p:spPr>
            <a:xfrm>
              <a:off x="4988013" y="4680071"/>
              <a:ext cx="23247" cy="1230"/>
            </a:xfrm>
            <a:custGeom>
              <a:avLst/>
              <a:gdLst>
                <a:gd name="connsiteX0" fmla="*/ 0 w 23247"/>
                <a:gd name="connsiteY0" fmla="*/ 0 h 1230"/>
                <a:gd name="connsiteX1" fmla="*/ 23247 w 2324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47" h="1230">
                  <a:moveTo>
                    <a:pt x="0" y="0"/>
                  </a:moveTo>
                  <a:lnTo>
                    <a:pt x="23247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211385C5-BA8C-70D1-2E6B-9B614A364DB4}"/>
                </a:ext>
              </a:extLst>
            </p:cNvPr>
            <p:cNvSpPr/>
            <p:nvPr/>
          </p:nvSpPr>
          <p:spPr>
            <a:xfrm>
              <a:off x="4988013" y="4294669"/>
              <a:ext cx="23247" cy="1230"/>
            </a:xfrm>
            <a:custGeom>
              <a:avLst/>
              <a:gdLst>
                <a:gd name="connsiteX0" fmla="*/ 0 w 23247"/>
                <a:gd name="connsiteY0" fmla="*/ 0 h 1230"/>
                <a:gd name="connsiteX1" fmla="*/ 23247 w 2324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47" h="1230">
                  <a:moveTo>
                    <a:pt x="0" y="0"/>
                  </a:moveTo>
                  <a:lnTo>
                    <a:pt x="23247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F0671431-A832-7745-1553-F938C7947CD4}"/>
                </a:ext>
              </a:extLst>
            </p:cNvPr>
            <p:cNvSpPr/>
            <p:nvPr/>
          </p:nvSpPr>
          <p:spPr>
            <a:xfrm>
              <a:off x="4988013" y="3909257"/>
              <a:ext cx="23247" cy="1230"/>
            </a:xfrm>
            <a:custGeom>
              <a:avLst/>
              <a:gdLst>
                <a:gd name="connsiteX0" fmla="*/ 0 w 23247"/>
                <a:gd name="connsiteY0" fmla="*/ 0 h 1230"/>
                <a:gd name="connsiteX1" fmla="*/ 23247 w 2324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47" h="1230">
                  <a:moveTo>
                    <a:pt x="0" y="0"/>
                  </a:moveTo>
                  <a:lnTo>
                    <a:pt x="23247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44A106FA-31A3-67E7-0308-767FDC2E7811}"/>
                </a:ext>
              </a:extLst>
            </p:cNvPr>
            <p:cNvSpPr/>
            <p:nvPr/>
          </p:nvSpPr>
          <p:spPr>
            <a:xfrm>
              <a:off x="4988013" y="3523848"/>
              <a:ext cx="23247" cy="1230"/>
            </a:xfrm>
            <a:custGeom>
              <a:avLst/>
              <a:gdLst>
                <a:gd name="connsiteX0" fmla="*/ 0 w 23247"/>
                <a:gd name="connsiteY0" fmla="*/ 0 h 1230"/>
                <a:gd name="connsiteX1" fmla="*/ 23247 w 2324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47" h="1230">
                  <a:moveTo>
                    <a:pt x="0" y="0"/>
                  </a:moveTo>
                  <a:lnTo>
                    <a:pt x="23247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E23D9B52-07B8-7ECD-C9DE-362A7DE24E97}"/>
                </a:ext>
              </a:extLst>
            </p:cNvPr>
            <p:cNvSpPr/>
            <p:nvPr/>
          </p:nvSpPr>
          <p:spPr>
            <a:xfrm>
              <a:off x="4988013" y="3138439"/>
              <a:ext cx="23247" cy="1230"/>
            </a:xfrm>
            <a:custGeom>
              <a:avLst/>
              <a:gdLst>
                <a:gd name="connsiteX0" fmla="*/ 0 w 23247"/>
                <a:gd name="connsiteY0" fmla="*/ 0 h 1230"/>
                <a:gd name="connsiteX1" fmla="*/ 23247 w 2324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47" h="1230">
                  <a:moveTo>
                    <a:pt x="0" y="0"/>
                  </a:moveTo>
                  <a:lnTo>
                    <a:pt x="23247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37F8B2F7-BD71-E16F-E71F-CFC3A106AB85}"/>
                </a:ext>
              </a:extLst>
            </p:cNvPr>
            <p:cNvSpPr/>
            <p:nvPr/>
          </p:nvSpPr>
          <p:spPr>
            <a:xfrm>
              <a:off x="4730001" y="4641530"/>
              <a:ext cx="51425" cy="77191"/>
            </a:xfrm>
            <a:custGeom>
              <a:avLst/>
              <a:gdLst>
                <a:gd name="connsiteX0" fmla="*/ 25714 w 51425"/>
                <a:gd name="connsiteY0" fmla="*/ 7971 h 77191"/>
                <a:gd name="connsiteX1" fmla="*/ 14003 w 51425"/>
                <a:gd name="connsiteY1" fmla="*/ 15647 h 77191"/>
                <a:gd name="connsiteX2" fmla="*/ 10115 w 51425"/>
                <a:gd name="connsiteY2" fmla="*/ 38614 h 77191"/>
                <a:gd name="connsiteX3" fmla="*/ 14003 w 51425"/>
                <a:gd name="connsiteY3" fmla="*/ 61593 h 77191"/>
                <a:gd name="connsiteX4" fmla="*/ 25714 w 51425"/>
                <a:gd name="connsiteY4" fmla="*/ 69220 h 77191"/>
                <a:gd name="connsiteX5" fmla="*/ 37423 w 51425"/>
                <a:gd name="connsiteY5" fmla="*/ 61593 h 77191"/>
                <a:gd name="connsiteX6" fmla="*/ 41361 w 51425"/>
                <a:gd name="connsiteY6" fmla="*/ 38614 h 77191"/>
                <a:gd name="connsiteX7" fmla="*/ 37423 w 51425"/>
                <a:gd name="connsiteY7" fmla="*/ 15647 h 77191"/>
                <a:gd name="connsiteX8" fmla="*/ 25714 w 51425"/>
                <a:gd name="connsiteY8" fmla="*/ 7971 h 77191"/>
                <a:gd name="connsiteX9" fmla="*/ 25714 w 51425"/>
                <a:gd name="connsiteY9" fmla="*/ 0 h 77191"/>
                <a:gd name="connsiteX10" fmla="*/ 44799 w 51425"/>
                <a:gd name="connsiteY10" fmla="*/ 9915 h 77191"/>
                <a:gd name="connsiteX11" fmla="*/ 51426 w 51425"/>
                <a:gd name="connsiteY11" fmla="*/ 38614 h 77191"/>
                <a:gd name="connsiteX12" fmla="*/ 44799 w 51425"/>
                <a:gd name="connsiteY12" fmla="*/ 67325 h 77191"/>
                <a:gd name="connsiteX13" fmla="*/ 25714 w 51425"/>
                <a:gd name="connsiteY13" fmla="*/ 77191 h 77191"/>
                <a:gd name="connsiteX14" fmla="*/ 6578 w 51425"/>
                <a:gd name="connsiteY14" fmla="*/ 67325 h 77191"/>
                <a:gd name="connsiteX15" fmla="*/ 0 w 51425"/>
                <a:gd name="connsiteY15" fmla="*/ 38614 h 77191"/>
                <a:gd name="connsiteX16" fmla="*/ 6578 w 51425"/>
                <a:gd name="connsiteY16" fmla="*/ 9915 h 77191"/>
                <a:gd name="connsiteX17" fmla="*/ 25714 w 51425"/>
                <a:gd name="connsiteY17" fmla="*/ 0 h 7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25" h="77191">
                  <a:moveTo>
                    <a:pt x="25714" y="7971"/>
                  </a:moveTo>
                  <a:cubicBezTo>
                    <a:pt x="20531" y="7971"/>
                    <a:pt x="16627" y="10530"/>
                    <a:pt x="14003" y="15647"/>
                  </a:cubicBezTo>
                  <a:cubicBezTo>
                    <a:pt x="11411" y="20728"/>
                    <a:pt x="10115" y="28392"/>
                    <a:pt x="10115" y="38614"/>
                  </a:cubicBezTo>
                  <a:cubicBezTo>
                    <a:pt x="10115" y="48812"/>
                    <a:pt x="11411" y="56476"/>
                    <a:pt x="14003" y="61593"/>
                  </a:cubicBezTo>
                  <a:cubicBezTo>
                    <a:pt x="16627" y="66674"/>
                    <a:pt x="20531" y="69220"/>
                    <a:pt x="25714" y="69220"/>
                  </a:cubicBezTo>
                  <a:cubicBezTo>
                    <a:pt x="30929" y="69220"/>
                    <a:pt x="34833" y="66674"/>
                    <a:pt x="37423" y="61593"/>
                  </a:cubicBezTo>
                  <a:cubicBezTo>
                    <a:pt x="40048" y="56476"/>
                    <a:pt x="41361" y="48812"/>
                    <a:pt x="41361" y="38614"/>
                  </a:cubicBezTo>
                  <a:cubicBezTo>
                    <a:pt x="41361" y="28392"/>
                    <a:pt x="40048" y="20728"/>
                    <a:pt x="37423" y="15647"/>
                  </a:cubicBezTo>
                  <a:cubicBezTo>
                    <a:pt x="34833" y="10530"/>
                    <a:pt x="30929" y="7971"/>
                    <a:pt x="25714" y="7971"/>
                  </a:cubicBezTo>
                  <a:moveTo>
                    <a:pt x="25714" y="0"/>
                  </a:moveTo>
                  <a:cubicBezTo>
                    <a:pt x="34053" y="0"/>
                    <a:pt x="40414" y="3309"/>
                    <a:pt x="44799" y="9915"/>
                  </a:cubicBezTo>
                  <a:cubicBezTo>
                    <a:pt x="49217" y="16496"/>
                    <a:pt x="51426" y="26054"/>
                    <a:pt x="51426" y="38614"/>
                  </a:cubicBezTo>
                  <a:cubicBezTo>
                    <a:pt x="51426" y="51149"/>
                    <a:pt x="49217" y="60720"/>
                    <a:pt x="44799" y="67325"/>
                  </a:cubicBezTo>
                  <a:cubicBezTo>
                    <a:pt x="40414" y="73907"/>
                    <a:pt x="34053" y="77191"/>
                    <a:pt x="25714" y="77191"/>
                  </a:cubicBezTo>
                  <a:cubicBezTo>
                    <a:pt x="17374" y="77191"/>
                    <a:pt x="10996" y="73907"/>
                    <a:pt x="6578" y="67325"/>
                  </a:cubicBezTo>
                  <a:cubicBezTo>
                    <a:pt x="2192" y="60720"/>
                    <a:pt x="0" y="51149"/>
                    <a:pt x="0" y="38614"/>
                  </a:cubicBezTo>
                  <a:cubicBezTo>
                    <a:pt x="0" y="26054"/>
                    <a:pt x="2192" y="16496"/>
                    <a:pt x="6578" y="9915"/>
                  </a:cubicBezTo>
                  <a:cubicBezTo>
                    <a:pt x="10996" y="3309"/>
                    <a:pt x="17374" y="0"/>
                    <a:pt x="25714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A61BA3F2-0308-E2D3-E83A-FCAA339A277E}"/>
                </a:ext>
              </a:extLst>
            </p:cNvPr>
            <p:cNvSpPr/>
            <p:nvPr/>
          </p:nvSpPr>
          <p:spPr>
            <a:xfrm>
              <a:off x="4799117" y="4704612"/>
              <a:ext cx="10515" cy="12658"/>
            </a:xfrm>
            <a:custGeom>
              <a:avLst/>
              <a:gdLst>
                <a:gd name="connsiteX0" fmla="*/ 0 w 10515"/>
                <a:gd name="connsiteY0" fmla="*/ 0 h 12658"/>
                <a:gd name="connsiteX1" fmla="*/ 10515 w 10515"/>
                <a:gd name="connsiteY1" fmla="*/ 0 h 12658"/>
                <a:gd name="connsiteX2" fmla="*/ 10515 w 10515"/>
                <a:gd name="connsiteY2" fmla="*/ 12658 h 12658"/>
                <a:gd name="connsiteX3" fmla="*/ 0 w 10515"/>
                <a:gd name="connsiteY3" fmla="*/ 12658 h 12658"/>
                <a:gd name="connsiteX4" fmla="*/ 0 w 10515"/>
                <a:gd name="connsiteY4" fmla="*/ 0 h 1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15" h="12658">
                  <a:moveTo>
                    <a:pt x="0" y="0"/>
                  </a:moveTo>
                  <a:lnTo>
                    <a:pt x="10515" y="0"/>
                  </a:lnTo>
                  <a:lnTo>
                    <a:pt x="10515" y="12658"/>
                  </a:lnTo>
                  <a:lnTo>
                    <a:pt x="0" y="126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686BD04D-71CB-01BA-3A58-1A1F95F84F97}"/>
                </a:ext>
              </a:extLst>
            </p:cNvPr>
            <p:cNvSpPr/>
            <p:nvPr/>
          </p:nvSpPr>
          <p:spPr>
            <a:xfrm>
              <a:off x="4827372" y="4641530"/>
              <a:ext cx="51425" cy="77191"/>
            </a:xfrm>
            <a:custGeom>
              <a:avLst/>
              <a:gdLst>
                <a:gd name="connsiteX0" fmla="*/ 25712 w 51425"/>
                <a:gd name="connsiteY0" fmla="*/ 7971 h 77191"/>
                <a:gd name="connsiteX1" fmla="*/ 14003 w 51425"/>
                <a:gd name="connsiteY1" fmla="*/ 15647 h 77191"/>
                <a:gd name="connsiteX2" fmla="*/ 10115 w 51425"/>
                <a:gd name="connsiteY2" fmla="*/ 38614 h 77191"/>
                <a:gd name="connsiteX3" fmla="*/ 14003 w 51425"/>
                <a:gd name="connsiteY3" fmla="*/ 61593 h 77191"/>
                <a:gd name="connsiteX4" fmla="*/ 25712 w 51425"/>
                <a:gd name="connsiteY4" fmla="*/ 69220 h 77191"/>
                <a:gd name="connsiteX5" fmla="*/ 37423 w 51425"/>
                <a:gd name="connsiteY5" fmla="*/ 61593 h 77191"/>
                <a:gd name="connsiteX6" fmla="*/ 41360 w 51425"/>
                <a:gd name="connsiteY6" fmla="*/ 38614 h 77191"/>
                <a:gd name="connsiteX7" fmla="*/ 37423 w 51425"/>
                <a:gd name="connsiteY7" fmla="*/ 15647 h 77191"/>
                <a:gd name="connsiteX8" fmla="*/ 25712 w 51425"/>
                <a:gd name="connsiteY8" fmla="*/ 7971 h 77191"/>
                <a:gd name="connsiteX9" fmla="*/ 25712 w 51425"/>
                <a:gd name="connsiteY9" fmla="*/ 0 h 77191"/>
                <a:gd name="connsiteX10" fmla="*/ 44798 w 51425"/>
                <a:gd name="connsiteY10" fmla="*/ 9915 h 77191"/>
                <a:gd name="connsiteX11" fmla="*/ 51426 w 51425"/>
                <a:gd name="connsiteY11" fmla="*/ 38614 h 77191"/>
                <a:gd name="connsiteX12" fmla="*/ 44798 w 51425"/>
                <a:gd name="connsiteY12" fmla="*/ 67325 h 77191"/>
                <a:gd name="connsiteX13" fmla="*/ 25712 w 51425"/>
                <a:gd name="connsiteY13" fmla="*/ 77191 h 77191"/>
                <a:gd name="connsiteX14" fmla="*/ 6578 w 51425"/>
                <a:gd name="connsiteY14" fmla="*/ 67325 h 77191"/>
                <a:gd name="connsiteX15" fmla="*/ 0 w 51425"/>
                <a:gd name="connsiteY15" fmla="*/ 38614 h 77191"/>
                <a:gd name="connsiteX16" fmla="*/ 6578 w 51425"/>
                <a:gd name="connsiteY16" fmla="*/ 9915 h 77191"/>
                <a:gd name="connsiteX17" fmla="*/ 25712 w 51425"/>
                <a:gd name="connsiteY17" fmla="*/ 0 h 7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25" h="77191">
                  <a:moveTo>
                    <a:pt x="25712" y="7971"/>
                  </a:moveTo>
                  <a:cubicBezTo>
                    <a:pt x="20530" y="7971"/>
                    <a:pt x="16627" y="10530"/>
                    <a:pt x="14003" y="15647"/>
                  </a:cubicBezTo>
                  <a:cubicBezTo>
                    <a:pt x="11411" y="20728"/>
                    <a:pt x="10115" y="28392"/>
                    <a:pt x="10115" y="38614"/>
                  </a:cubicBezTo>
                  <a:cubicBezTo>
                    <a:pt x="10115" y="48812"/>
                    <a:pt x="11411" y="56476"/>
                    <a:pt x="14003" y="61593"/>
                  </a:cubicBezTo>
                  <a:cubicBezTo>
                    <a:pt x="16627" y="66674"/>
                    <a:pt x="20530" y="69220"/>
                    <a:pt x="25712" y="69220"/>
                  </a:cubicBezTo>
                  <a:cubicBezTo>
                    <a:pt x="30928" y="69220"/>
                    <a:pt x="34831" y="66674"/>
                    <a:pt x="37423" y="61593"/>
                  </a:cubicBezTo>
                  <a:cubicBezTo>
                    <a:pt x="40047" y="56476"/>
                    <a:pt x="41360" y="48812"/>
                    <a:pt x="41360" y="38614"/>
                  </a:cubicBezTo>
                  <a:cubicBezTo>
                    <a:pt x="41360" y="28392"/>
                    <a:pt x="40047" y="20728"/>
                    <a:pt x="37423" y="15647"/>
                  </a:cubicBezTo>
                  <a:cubicBezTo>
                    <a:pt x="34831" y="10530"/>
                    <a:pt x="30928" y="7971"/>
                    <a:pt x="25712" y="7971"/>
                  </a:cubicBezTo>
                  <a:moveTo>
                    <a:pt x="25712" y="0"/>
                  </a:moveTo>
                  <a:cubicBezTo>
                    <a:pt x="34051" y="0"/>
                    <a:pt x="40412" y="3309"/>
                    <a:pt x="44798" y="9915"/>
                  </a:cubicBezTo>
                  <a:cubicBezTo>
                    <a:pt x="49217" y="16496"/>
                    <a:pt x="51426" y="26054"/>
                    <a:pt x="51426" y="38614"/>
                  </a:cubicBezTo>
                  <a:cubicBezTo>
                    <a:pt x="51426" y="51149"/>
                    <a:pt x="49217" y="60720"/>
                    <a:pt x="44798" y="67325"/>
                  </a:cubicBezTo>
                  <a:cubicBezTo>
                    <a:pt x="40412" y="73907"/>
                    <a:pt x="34051" y="77191"/>
                    <a:pt x="25712" y="77191"/>
                  </a:cubicBezTo>
                  <a:cubicBezTo>
                    <a:pt x="17374" y="77191"/>
                    <a:pt x="10996" y="73907"/>
                    <a:pt x="6578" y="67325"/>
                  </a:cubicBezTo>
                  <a:cubicBezTo>
                    <a:pt x="2192" y="60720"/>
                    <a:pt x="0" y="51149"/>
                    <a:pt x="0" y="38614"/>
                  </a:cubicBezTo>
                  <a:cubicBezTo>
                    <a:pt x="0" y="26054"/>
                    <a:pt x="2192" y="16496"/>
                    <a:pt x="6578" y="9915"/>
                  </a:cubicBezTo>
                  <a:cubicBezTo>
                    <a:pt x="10996" y="3309"/>
                    <a:pt x="17374" y="0"/>
                    <a:pt x="25712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7AC04CB1-486F-FFE9-B269-0FCDB71888D3}"/>
                </a:ext>
              </a:extLst>
            </p:cNvPr>
            <p:cNvSpPr/>
            <p:nvPr/>
          </p:nvSpPr>
          <p:spPr>
            <a:xfrm>
              <a:off x="4892303" y="4641530"/>
              <a:ext cx="51425" cy="77191"/>
            </a:xfrm>
            <a:custGeom>
              <a:avLst/>
              <a:gdLst>
                <a:gd name="connsiteX0" fmla="*/ 25714 w 51425"/>
                <a:gd name="connsiteY0" fmla="*/ 7971 h 77191"/>
                <a:gd name="connsiteX1" fmla="*/ 14003 w 51425"/>
                <a:gd name="connsiteY1" fmla="*/ 15647 h 77191"/>
                <a:gd name="connsiteX2" fmla="*/ 10115 w 51425"/>
                <a:gd name="connsiteY2" fmla="*/ 38614 h 77191"/>
                <a:gd name="connsiteX3" fmla="*/ 14003 w 51425"/>
                <a:gd name="connsiteY3" fmla="*/ 61593 h 77191"/>
                <a:gd name="connsiteX4" fmla="*/ 25714 w 51425"/>
                <a:gd name="connsiteY4" fmla="*/ 69220 h 77191"/>
                <a:gd name="connsiteX5" fmla="*/ 37423 w 51425"/>
                <a:gd name="connsiteY5" fmla="*/ 61593 h 77191"/>
                <a:gd name="connsiteX6" fmla="*/ 41361 w 51425"/>
                <a:gd name="connsiteY6" fmla="*/ 38614 h 77191"/>
                <a:gd name="connsiteX7" fmla="*/ 37423 w 51425"/>
                <a:gd name="connsiteY7" fmla="*/ 15647 h 77191"/>
                <a:gd name="connsiteX8" fmla="*/ 25714 w 51425"/>
                <a:gd name="connsiteY8" fmla="*/ 7971 h 77191"/>
                <a:gd name="connsiteX9" fmla="*/ 25714 w 51425"/>
                <a:gd name="connsiteY9" fmla="*/ 0 h 77191"/>
                <a:gd name="connsiteX10" fmla="*/ 44799 w 51425"/>
                <a:gd name="connsiteY10" fmla="*/ 9915 h 77191"/>
                <a:gd name="connsiteX11" fmla="*/ 51426 w 51425"/>
                <a:gd name="connsiteY11" fmla="*/ 38614 h 77191"/>
                <a:gd name="connsiteX12" fmla="*/ 44799 w 51425"/>
                <a:gd name="connsiteY12" fmla="*/ 67325 h 77191"/>
                <a:gd name="connsiteX13" fmla="*/ 25714 w 51425"/>
                <a:gd name="connsiteY13" fmla="*/ 77191 h 77191"/>
                <a:gd name="connsiteX14" fmla="*/ 6578 w 51425"/>
                <a:gd name="connsiteY14" fmla="*/ 67325 h 77191"/>
                <a:gd name="connsiteX15" fmla="*/ 0 w 51425"/>
                <a:gd name="connsiteY15" fmla="*/ 38614 h 77191"/>
                <a:gd name="connsiteX16" fmla="*/ 6578 w 51425"/>
                <a:gd name="connsiteY16" fmla="*/ 9915 h 77191"/>
                <a:gd name="connsiteX17" fmla="*/ 25714 w 51425"/>
                <a:gd name="connsiteY17" fmla="*/ 0 h 7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25" h="77191">
                  <a:moveTo>
                    <a:pt x="25714" y="7971"/>
                  </a:moveTo>
                  <a:cubicBezTo>
                    <a:pt x="20531" y="7971"/>
                    <a:pt x="16627" y="10530"/>
                    <a:pt x="14003" y="15647"/>
                  </a:cubicBezTo>
                  <a:cubicBezTo>
                    <a:pt x="11411" y="20728"/>
                    <a:pt x="10115" y="28392"/>
                    <a:pt x="10115" y="38614"/>
                  </a:cubicBezTo>
                  <a:cubicBezTo>
                    <a:pt x="10115" y="48812"/>
                    <a:pt x="11411" y="56476"/>
                    <a:pt x="14003" y="61593"/>
                  </a:cubicBezTo>
                  <a:cubicBezTo>
                    <a:pt x="16627" y="66674"/>
                    <a:pt x="20531" y="69220"/>
                    <a:pt x="25714" y="69220"/>
                  </a:cubicBezTo>
                  <a:cubicBezTo>
                    <a:pt x="30929" y="69220"/>
                    <a:pt x="34833" y="66674"/>
                    <a:pt x="37423" y="61593"/>
                  </a:cubicBezTo>
                  <a:cubicBezTo>
                    <a:pt x="40048" y="56476"/>
                    <a:pt x="41361" y="48812"/>
                    <a:pt x="41361" y="38614"/>
                  </a:cubicBezTo>
                  <a:cubicBezTo>
                    <a:pt x="41361" y="28392"/>
                    <a:pt x="40048" y="20728"/>
                    <a:pt x="37423" y="15647"/>
                  </a:cubicBezTo>
                  <a:cubicBezTo>
                    <a:pt x="34833" y="10530"/>
                    <a:pt x="30929" y="7971"/>
                    <a:pt x="25714" y="7971"/>
                  </a:cubicBezTo>
                  <a:moveTo>
                    <a:pt x="25714" y="0"/>
                  </a:moveTo>
                  <a:cubicBezTo>
                    <a:pt x="34053" y="0"/>
                    <a:pt x="40414" y="3309"/>
                    <a:pt x="44799" y="9915"/>
                  </a:cubicBezTo>
                  <a:cubicBezTo>
                    <a:pt x="49217" y="16496"/>
                    <a:pt x="51426" y="26054"/>
                    <a:pt x="51426" y="38614"/>
                  </a:cubicBezTo>
                  <a:cubicBezTo>
                    <a:pt x="51426" y="51149"/>
                    <a:pt x="49217" y="60720"/>
                    <a:pt x="44799" y="67325"/>
                  </a:cubicBezTo>
                  <a:cubicBezTo>
                    <a:pt x="40414" y="73907"/>
                    <a:pt x="34053" y="77191"/>
                    <a:pt x="25714" y="77191"/>
                  </a:cubicBezTo>
                  <a:cubicBezTo>
                    <a:pt x="17374" y="77191"/>
                    <a:pt x="10996" y="73907"/>
                    <a:pt x="6578" y="67325"/>
                  </a:cubicBezTo>
                  <a:cubicBezTo>
                    <a:pt x="2192" y="60720"/>
                    <a:pt x="0" y="51149"/>
                    <a:pt x="0" y="38614"/>
                  </a:cubicBezTo>
                  <a:cubicBezTo>
                    <a:pt x="0" y="26054"/>
                    <a:pt x="2192" y="16496"/>
                    <a:pt x="6578" y="9915"/>
                  </a:cubicBezTo>
                  <a:cubicBezTo>
                    <a:pt x="10996" y="3309"/>
                    <a:pt x="17374" y="0"/>
                    <a:pt x="25714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4F3893B3-2B10-394E-A520-5B851D8220D4}"/>
                </a:ext>
              </a:extLst>
            </p:cNvPr>
            <p:cNvSpPr/>
            <p:nvPr/>
          </p:nvSpPr>
          <p:spPr>
            <a:xfrm>
              <a:off x="4732144" y="4256121"/>
              <a:ext cx="51425" cy="77186"/>
            </a:xfrm>
            <a:custGeom>
              <a:avLst/>
              <a:gdLst>
                <a:gd name="connsiteX0" fmla="*/ 25714 w 51425"/>
                <a:gd name="connsiteY0" fmla="*/ 7973 h 77186"/>
                <a:gd name="connsiteX1" fmla="*/ 14003 w 51425"/>
                <a:gd name="connsiteY1" fmla="*/ 15642 h 77186"/>
                <a:gd name="connsiteX2" fmla="*/ 10115 w 51425"/>
                <a:gd name="connsiteY2" fmla="*/ 38621 h 77186"/>
                <a:gd name="connsiteX3" fmla="*/ 14003 w 51425"/>
                <a:gd name="connsiteY3" fmla="*/ 61588 h 77186"/>
                <a:gd name="connsiteX4" fmla="*/ 25714 w 51425"/>
                <a:gd name="connsiteY4" fmla="*/ 69215 h 77186"/>
                <a:gd name="connsiteX5" fmla="*/ 37423 w 51425"/>
                <a:gd name="connsiteY5" fmla="*/ 61588 h 77186"/>
                <a:gd name="connsiteX6" fmla="*/ 41361 w 51425"/>
                <a:gd name="connsiteY6" fmla="*/ 38621 h 77186"/>
                <a:gd name="connsiteX7" fmla="*/ 37423 w 51425"/>
                <a:gd name="connsiteY7" fmla="*/ 15642 h 77186"/>
                <a:gd name="connsiteX8" fmla="*/ 25714 w 51425"/>
                <a:gd name="connsiteY8" fmla="*/ 7973 h 77186"/>
                <a:gd name="connsiteX9" fmla="*/ 25714 w 51425"/>
                <a:gd name="connsiteY9" fmla="*/ 0 h 77186"/>
                <a:gd name="connsiteX10" fmla="*/ 44799 w 51425"/>
                <a:gd name="connsiteY10" fmla="*/ 9922 h 77186"/>
                <a:gd name="connsiteX11" fmla="*/ 51426 w 51425"/>
                <a:gd name="connsiteY11" fmla="*/ 38621 h 77186"/>
                <a:gd name="connsiteX12" fmla="*/ 44799 w 51425"/>
                <a:gd name="connsiteY12" fmla="*/ 67320 h 77186"/>
                <a:gd name="connsiteX13" fmla="*/ 25714 w 51425"/>
                <a:gd name="connsiteY13" fmla="*/ 77186 h 77186"/>
                <a:gd name="connsiteX14" fmla="*/ 6578 w 51425"/>
                <a:gd name="connsiteY14" fmla="*/ 67320 h 77186"/>
                <a:gd name="connsiteX15" fmla="*/ 0 w 51425"/>
                <a:gd name="connsiteY15" fmla="*/ 38621 h 77186"/>
                <a:gd name="connsiteX16" fmla="*/ 6578 w 51425"/>
                <a:gd name="connsiteY16" fmla="*/ 9922 h 77186"/>
                <a:gd name="connsiteX17" fmla="*/ 25714 w 51425"/>
                <a:gd name="connsiteY17" fmla="*/ 0 h 7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25" h="77186">
                  <a:moveTo>
                    <a:pt x="25714" y="7973"/>
                  </a:moveTo>
                  <a:cubicBezTo>
                    <a:pt x="20531" y="7973"/>
                    <a:pt x="16627" y="10525"/>
                    <a:pt x="14003" y="15642"/>
                  </a:cubicBezTo>
                  <a:cubicBezTo>
                    <a:pt x="11411" y="20723"/>
                    <a:pt x="10115" y="28387"/>
                    <a:pt x="10115" y="38621"/>
                  </a:cubicBezTo>
                  <a:cubicBezTo>
                    <a:pt x="10115" y="48819"/>
                    <a:pt x="11411" y="56471"/>
                    <a:pt x="14003" y="61588"/>
                  </a:cubicBezTo>
                  <a:cubicBezTo>
                    <a:pt x="16627" y="66668"/>
                    <a:pt x="20531" y="69215"/>
                    <a:pt x="25714" y="69215"/>
                  </a:cubicBezTo>
                  <a:cubicBezTo>
                    <a:pt x="30929" y="69215"/>
                    <a:pt x="34833" y="66668"/>
                    <a:pt x="37423" y="61588"/>
                  </a:cubicBezTo>
                  <a:cubicBezTo>
                    <a:pt x="40048" y="56471"/>
                    <a:pt x="41361" y="48819"/>
                    <a:pt x="41361" y="38621"/>
                  </a:cubicBezTo>
                  <a:cubicBezTo>
                    <a:pt x="41361" y="28387"/>
                    <a:pt x="40048" y="20723"/>
                    <a:pt x="37423" y="15642"/>
                  </a:cubicBezTo>
                  <a:cubicBezTo>
                    <a:pt x="34833" y="10525"/>
                    <a:pt x="30929" y="7973"/>
                    <a:pt x="25714" y="7973"/>
                  </a:cubicBezTo>
                  <a:moveTo>
                    <a:pt x="25714" y="0"/>
                  </a:moveTo>
                  <a:cubicBezTo>
                    <a:pt x="34051" y="0"/>
                    <a:pt x="40414" y="3308"/>
                    <a:pt x="44799" y="9922"/>
                  </a:cubicBezTo>
                  <a:cubicBezTo>
                    <a:pt x="49217" y="16504"/>
                    <a:pt x="51426" y="26062"/>
                    <a:pt x="51426" y="38621"/>
                  </a:cubicBezTo>
                  <a:cubicBezTo>
                    <a:pt x="51426" y="51144"/>
                    <a:pt x="49217" y="60715"/>
                    <a:pt x="44799" y="67320"/>
                  </a:cubicBezTo>
                  <a:cubicBezTo>
                    <a:pt x="40414" y="73902"/>
                    <a:pt x="34051" y="77186"/>
                    <a:pt x="25714" y="77186"/>
                  </a:cubicBezTo>
                  <a:cubicBezTo>
                    <a:pt x="17374" y="77186"/>
                    <a:pt x="10996" y="73902"/>
                    <a:pt x="6578" y="67320"/>
                  </a:cubicBezTo>
                  <a:cubicBezTo>
                    <a:pt x="2192" y="60715"/>
                    <a:pt x="0" y="51144"/>
                    <a:pt x="0" y="38621"/>
                  </a:cubicBezTo>
                  <a:cubicBezTo>
                    <a:pt x="0" y="26062"/>
                    <a:pt x="2192" y="16504"/>
                    <a:pt x="6578" y="9922"/>
                  </a:cubicBezTo>
                  <a:cubicBezTo>
                    <a:pt x="10996" y="3308"/>
                    <a:pt x="17374" y="0"/>
                    <a:pt x="25714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1ED7C068-38B4-A3FA-B70B-B4B932611E5F}"/>
                </a:ext>
              </a:extLst>
            </p:cNvPr>
            <p:cNvSpPr/>
            <p:nvPr/>
          </p:nvSpPr>
          <p:spPr>
            <a:xfrm>
              <a:off x="4801260" y="4319210"/>
              <a:ext cx="10513" cy="12658"/>
            </a:xfrm>
            <a:custGeom>
              <a:avLst/>
              <a:gdLst>
                <a:gd name="connsiteX0" fmla="*/ 0 w 10513"/>
                <a:gd name="connsiteY0" fmla="*/ 0 h 12658"/>
                <a:gd name="connsiteX1" fmla="*/ 10514 w 10513"/>
                <a:gd name="connsiteY1" fmla="*/ 0 h 12658"/>
                <a:gd name="connsiteX2" fmla="*/ 10514 w 10513"/>
                <a:gd name="connsiteY2" fmla="*/ 12658 h 12658"/>
                <a:gd name="connsiteX3" fmla="*/ 0 w 10513"/>
                <a:gd name="connsiteY3" fmla="*/ 12658 h 12658"/>
                <a:gd name="connsiteX4" fmla="*/ 0 w 10513"/>
                <a:gd name="connsiteY4" fmla="*/ 0 h 1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13" h="12658">
                  <a:moveTo>
                    <a:pt x="0" y="0"/>
                  </a:moveTo>
                  <a:lnTo>
                    <a:pt x="10514" y="0"/>
                  </a:lnTo>
                  <a:lnTo>
                    <a:pt x="10514" y="12658"/>
                  </a:lnTo>
                  <a:lnTo>
                    <a:pt x="0" y="126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B3025764-569B-6353-2071-90BAA79ACE6E}"/>
                </a:ext>
              </a:extLst>
            </p:cNvPr>
            <p:cNvSpPr/>
            <p:nvPr/>
          </p:nvSpPr>
          <p:spPr>
            <a:xfrm>
              <a:off x="4830262" y="4256121"/>
              <a:ext cx="47240" cy="75746"/>
            </a:xfrm>
            <a:custGeom>
              <a:avLst/>
              <a:gdLst>
                <a:gd name="connsiteX0" fmla="*/ 12109 w 47240"/>
                <a:gd name="connsiteY0" fmla="*/ 67271 h 75746"/>
                <a:gd name="connsiteX1" fmla="*/ 47241 w 47240"/>
                <a:gd name="connsiteY1" fmla="*/ 67271 h 75746"/>
                <a:gd name="connsiteX2" fmla="*/ 47241 w 47240"/>
                <a:gd name="connsiteY2" fmla="*/ 75747 h 75746"/>
                <a:gd name="connsiteX3" fmla="*/ 0 w 47240"/>
                <a:gd name="connsiteY3" fmla="*/ 75747 h 75746"/>
                <a:gd name="connsiteX4" fmla="*/ 0 w 47240"/>
                <a:gd name="connsiteY4" fmla="*/ 67271 h 75746"/>
                <a:gd name="connsiteX5" fmla="*/ 15598 w 47240"/>
                <a:gd name="connsiteY5" fmla="*/ 51378 h 75746"/>
                <a:gd name="connsiteX6" fmla="*/ 28056 w 47240"/>
                <a:gd name="connsiteY6" fmla="*/ 38474 h 75746"/>
                <a:gd name="connsiteX7" fmla="*/ 34783 w 47240"/>
                <a:gd name="connsiteY7" fmla="*/ 29297 h 75746"/>
                <a:gd name="connsiteX8" fmla="*/ 36727 w 47240"/>
                <a:gd name="connsiteY8" fmla="*/ 21879 h 75746"/>
                <a:gd name="connsiteX9" fmla="*/ 32541 w 47240"/>
                <a:gd name="connsiteY9" fmla="*/ 12210 h 75746"/>
                <a:gd name="connsiteX10" fmla="*/ 21727 w 47240"/>
                <a:gd name="connsiteY10" fmla="*/ 8471 h 75746"/>
                <a:gd name="connsiteX11" fmla="*/ 11711 w 47240"/>
                <a:gd name="connsiteY11" fmla="*/ 10119 h 75746"/>
                <a:gd name="connsiteX12" fmla="*/ 498 w 47240"/>
                <a:gd name="connsiteY12" fmla="*/ 15101 h 75746"/>
                <a:gd name="connsiteX13" fmla="*/ 498 w 47240"/>
                <a:gd name="connsiteY13" fmla="*/ 4933 h 75746"/>
                <a:gd name="connsiteX14" fmla="*/ 11861 w 47240"/>
                <a:gd name="connsiteY14" fmla="*/ 1246 h 75746"/>
                <a:gd name="connsiteX15" fmla="*/ 21527 w 47240"/>
                <a:gd name="connsiteY15" fmla="*/ 0 h 75746"/>
                <a:gd name="connsiteX16" fmla="*/ 39966 w 47240"/>
                <a:gd name="connsiteY16" fmla="*/ 5780 h 75746"/>
                <a:gd name="connsiteX17" fmla="*/ 46842 w 47240"/>
                <a:gd name="connsiteY17" fmla="*/ 21227 h 75746"/>
                <a:gd name="connsiteX18" fmla="*/ 45098 w 47240"/>
                <a:gd name="connsiteY18" fmla="*/ 29949 h 75746"/>
                <a:gd name="connsiteX19" fmla="*/ 38869 w 47240"/>
                <a:gd name="connsiteY19" fmla="*/ 39618 h 75746"/>
                <a:gd name="connsiteX20" fmla="*/ 30945 w 47240"/>
                <a:gd name="connsiteY20" fmla="*/ 47983 h 75746"/>
                <a:gd name="connsiteX21" fmla="*/ 12109 w 47240"/>
                <a:gd name="connsiteY21" fmla="*/ 67271 h 75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240" h="75746">
                  <a:moveTo>
                    <a:pt x="12109" y="67271"/>
                  </a:moveTo>
                  <a:lnTo>
                    <a:pt x="47241" y="67271"/>
                  </a:lnTo>
                  <a:lnTo>
                    <a:pt x="47241" y="75747"/>
                  </a:lnTo>
                  <a:lnTo>
                    <a:pt x="0" y="75747"/>
                  </a:lnTo>
                  <a:lnTo>
                    <a:pt x="0" y="67271"/>
                  </a:lnTo>
                  <a:cubicBezTo>
                    <a:pt x="3821" y="63323"/>
                    <a:pt x="9021" y="58021"/>
                    <a:pt x="15598" y="51378"/>
                  </a:cubicBezTo>
                  <a:cubicBezTo>
                    <a:pt x="22209" y="44698"/>
                    <a:pt x="26362" y="40405"/>
                    <a:pt x="28056" y="38474"/>
                  </a:cubicBezTo>
                  <a:cubicBezTo>
                    <a:pt x="31277" y="34845"/>
                    <a:pt x="33520" y="31794"/>
                    <a:pt x="34783" y="29297"/>
                  </a:cubicBezTo>
                  <a:cubicBezTo>
                    <a:pt x="36079" y="26775"/>
                    <a:pt x="36727" y="24303"/>
                    <a:pt x="36727" y="21879"/>
                  </a:cubicBezTo>
                  <a:cubicBezTo>
                    <a:pt x="36727" y="17930"/>
                    <a:pt x="35332" y="14708"/>
                    <a:pt x="32541" y="12210"/>
                  </a:cubicBezTo>
                  <a:cubicBezTo>
                    <a:pt x="29784" y="9713"/>
                    <a:pt x="26179" y="8471"/>
                    <a:pt x="21727" y="8471"/>
                  </a:cubicBezTo>
                  <a:cubicBezTo>
                    <a:pt x="18571" y="8471"/>
                    <a:pt x="15233" y="9024"/>
                    <a:pt x="11711" y="10119"/>
                  </a:cubicBezTo>
                  <a:cubicBezTo>
                    <a:pt x="8223" y="11214"/>
                    <a:pt x="4485" y="12875"/>
                    <a:pt x="498" y="15101"/>
                  </a:cubicBezTo>
                  <a:lnTo>
                    <a:pt x="498" y="4933"/>
                  </a:lnTo>
                  <a:cubicBezTo>
                    <a:pt x="4552" y="3305"/>
                    <a:pt x="8339" y="2076"/>
                    <a:pt x="11861" y="1246"/>
                  </a:cubicBezTo>
                  <a:cubicBezTo>
                    <a:pt x="15382" y="416"/>
                    <a:pt x="18603" y="0"/>
                    <a:pt x="21527" y="0"/>
                  </a:cubicBezTo>
                  <a:cubicBezTo>
                    <a:pt x="29234" y="0"/>
                    <a:pt x="35381" y="1926"/>
                    <a:pt x="39966" y="5780"/>
                  </a:cubicBezTo>
                  <a:cubicBezTo>
                    <a:pt x="44551" y="9627"/>
                    <a:pt x="46842" y="14781"/>
                    <a:pt x="46842" y="21227"/>
                  </a:cubicBezTo>
                  <a:cubicBezTo>
                    <a:pt x="46842" y="24290"/>
                    <a:pt x="46261" y="27193"/>
                    <a:pt x="45098" y="29949"/>
                  </a:cubicBezTo>
                  <a:cubicBezTo>
                    <a:pt x="43969" y="32667"/>
                    <a:pt x="41892" y="35890"/>
                    <a:pt x="38869" y="39618"/>
                  </a:cubicBezTo>
                  <a:cubicBezTo>
                    <a:pt x="38038" y="40577"/>
                    <a:pt x="35397" y="43370"/>
                    <a:pt x="30945" y="47983"/>
                  </a:cubicBezTo>
                  <a:cubicBezTo>
                    <a:pt x="26493" y="52571"/>
                    <a:pt x="20215" y="58992"/>
                    <a:pt x="12109" y="67271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CE19E30E-13F0-6CFF-51B7-8147ACFFAB16}"/>
                </a:ext>
              </a:extLst>
            </p:cNvPr>
            <p:cNvSpPr/>
            <p:nvPr/>
          </p:nvSpPr>
          <p:spPr>
            <a:xfrm>
              <a:off x="4895592" y="4257467"/>
              <a:ext cx="48136" cy="75840"/>
            </a:xfrm>
            <a:custGeom>
              <a:avLst/>
              <a:gdLst>
                <a:gd name="connsiteX0" fmla="*/ 3139 w 48136"/>
                <a:gd name="connsiteY0" fmla="*/ 0 h 75840"/>
                <a:gd name="connsiteX1" fmla="*/ 42655 w 48136"/>
                <a:gd name="connsiteY1" fmla="*/ 0 h 75840"/>
                <a:gd name="connsiteX2" fmla="*/ 42655 w 48136"/>
                <a:gd name="connsiteY2" fmla="*/ 8466 h 75840"/>
                <a:gd name="connsiteX3" fmla="*/ 12358 w 48136"/>
                <a:gd name="connsiteY3" fmla="*/ 8466 h 75840"/>
                <a:gd name="connsiteX4" fmla="*/ 12358 w 48136"/>
                <a:gd name="connsiteY4" fmla="*/ 26709 h 75840"/>
                <a:gd name="connsiteX5" fmla="*/ 16743 w 48136"/>
                <a:gd name="connsiteY5" fmla="*/ 25614 h 75840"/>
                <a:gd name="connsiteX6" fmla="*/ 21129 w 48136"/>
                <a:gd name="connsiteY6" fmla="*/ 25220 h 75840"/>
                <a:gd name="connsiteX7" fmla="*/ 40861 w 48136"/>
                <a:gd name="connsiteY7" fmla="*/ 32035 h 75840"/>
                <a:gd name="connsiteX8" fmla="*/ 48136 w 48136"/>
                <a:gd name="connsiteY8" fmla="*/ 50524 h 75840"/>
                <a:gd name="connsiteX9" fmla="*/ 40662 w 48136"/>
                <a:gd name="connsiteY9" fmla="*/ 69210 h 75840"/>
                <a:gd name="connsiteX10" fmla="*/ 19584 w 48136"/>
                <a:gd name="connsiteY10" fmla="*/ 75840 h 75840"/>
                <a:gd name="connsiteX11" fmla="*/ 10016 w 48136"/>
                <a:gd name="connsiteY11" fmla="*/ 75041 h 75840"/>
                <a:gd name="connsiteX12" fmla="*/ 0 w 48136"/>
                <a:gd name="connsiteY12" fmla="*/ 72654 h 75840"/>
                <a:gd name="connsiteX13" fmla="*/ 0 w 48136"/>
                <a:gd name="connsiteY13" fmla="*/ 62543 h 75840"/>
                <a:gd name="connsiteX14" fmla="*/ 9268 w 48136"/>
                <a:gd name="connsiteY14" fmla="*/ 66172 h 75840"/>
                <a:gd name="connsiteX15" fmla="*/ 19385 w 48136"/>
                <a:gd name="connsiteY15" fmla="*/ 67377 h 75840"/>
                <a:gd name="connsiteX16" fmla="*/ 33038 w 48136"/>
                <a:gd name="connsiteY16" fmla="*/ 62838 h 75840"/>
                <a:gd name="connsiteX17" fmla="*/ 38072 w 48136"/>
                <a:gd name="connsiteY17" fmla="*/ 50524 h 75840"/>
                <a:gd name="connsiteX18" fmla="*/ 33038 w 48136"/>
                <a:gd name="connsiteY18" fmla="*/ 38223 h 75840"/>
                <a:gd name="connsiteX19" fmla="*/ 19385 w 48136"/>
                <a:gd name="connsiteY19" fmla="*/ 33684 h 75840"/>
                <a:gd name="connsiteX20" fmla="*/ 11311 w 48136"/>
                <a:gd name="connsiteY20" fmla="*/ 34582 h 75840"/>
                <a:gd name="connsiteX21" fmla="*/ 3139 w 48136"/>
                <a:gd name="connsiteY21" fmla="*/ 37374 h 75840"/>
                <a:gd name="connsiteX22" fmla="*/ 3139 w 48136"/>
                <a:gd name="connsiteY22" fmla="*/ 0 h 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136" h="75840">
                  <a:moveTo>
                    <a:pt x="3139" y="0"/>
                  </a:moveTo>
                  <a:lnTo>
                    <a:pt x="42655" y="0"/>
                  </a:lnTo>
                  <a:lnTo>
                    <a:pt x="42655" y="8466"/>
                  </a:lnTo>
                  <a:lnTo>
                    <a:pt x="12358" y="8466"/>
                  </a:lnTo>
                  <a:lnTo>
                    <a:pt x="12358" y="26709"/>
                  </a:lnTo>
                  <a:cubicBezTo>
                    <a:pt x="13819" y="26204"/>
                    <a:pt x="15281" y="25848"/>
                    <a:pt x="16743" y="25614"/>
                  </a:cubicBezTo>
                  <a:cubicBezTo>
                    <a:pt x="18205" y="25356"/>
                    <a:pt x="19666" y="25220"/>
                    <a:pt x="21129" y="25220"/>
                  </a:cubicBezTo>
                  <a:cubicBezTo>
                    <a:pt x="29433" y="25220"/>
                    <a:pt x="36011" y="27496"/>
                    <a:pt x="40861" y="32035"/>
                  </a:cubicBezTo>
                  <a:cubicBezTo>
                    <a:pt x="45712" y="36587"/>
                    <a:pt x="48136" y="42750"/>
                    <a:pt x="48136" y="50524"/>
                  </a:cubicBezTo>
                  <a:cubicBezTo>
                    <a:pt x="48136" y="58532"/>
                    <a:pt x="45645" y="64769"/>
                    <a:pt x="40662" y="69210"/>
                  </a:cubicBezTo>
                  <a:cubicBezTo>
                    <a:pt x="35679" y="73626"/>
                    <a:pt x="28654" y="75840"/>
                    <a:pt x="19584" y="75840"/>
                  </a:cubicBezTo>
                  <a:cubicBezTo>
                    <a:pt x="16460" y="75840"/>
                    <a:pt x="13272" y="75570"/>
                    <a:pt x="10016" y="75041"/>
                  </a:cubicBezTo>
                  <a:cubicBezTo>
                    <a:pt x="6794" y="74512"/>
                    <a:pt x="3455" y="73725"/>
                    <a:pt x="0" y="72654"/>
                  </a:cubicBezTo>
                  <a:lnTo>
                    <a:pt x="0" y="62543"/>
                  </a:lnTo>
                  <a:cubicBezTo>
                    <a:pt x="2990" y="64166"/>
                    <a:pt x="6079" y="65372"/>
                    <a:pt x="9268" y="66172"/>
                  </a:cubicBezTo>
                  <a:cubicBezTo>
                    <a:pt x="12458" y="66971"/>
                    <a:pt x="15829" y="67377"/>
                    <a:pt x="19385" y="67377"/>
                  </a:cubicBezTo>
                  <a:cubicBezTo>
                    <a:pt x="25132" y="67377"/>
                    <a:pt x="29683" y="65864"/>
                    <a:pt x="33038" y="62838"/>
                  </a:cubicBezTo>
                  <a:cubicBezTo>
                    <a:pt x="36394" y="59812"/>
                    <a:pt x="38072" y="55703"/>
                    <a:pt x="38072" y="50524"/>
                  </a:cubicBezTo>
                  <a:cubicBezTo>
                    <a:pt x="38072" y="45345"/>
                    <a:pt x="36394" y="41237"/>
                    <a:pt x="33038" y="38223"/>
                  </a:cubicBezTo>
                  <a:cubicBezTo>
                    <a:pt x="29683" y="35197"/>
                    <a:pt x="25132" y="33684"/>
                    <a:pt x="19385" y="33684"/>
                  </a:cubicBezTo>
                  <a:cubicBezTo>
                    <a:pt x="16693" y="33684"/>
                    <a:pt x="14001" y="33979"/>
                    <a:pt x="11311" y="34582"/>
                  </a:cubicBezTo>
                  <a:cubicBezTo>
                    <a:pt x="8654" y="35184"/>
                    <a:pt x="5931" y="36107"/>
                    <a:pt x="3139" y="37374"/>
                  </a:cubicBezTo>
                  <a:lnTo>
                    <a:pt x="3139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D3FCE74E-25B2-C2C3-EAAB-2CF9A41E3480}"/>
                </a:ext>
              </a:extLst>
            </p:cNvPr>
            <p:cNvSpPr/>
            <p:nvPr/>
          </p:nvSpPr>
          <p:spPr>
            <a:xfrm>
              <a:off x="4730001" y="3870712"/>
              <a:ext cx="51425" cy="77189"/>
            </a:xfrm>
            <a:custGeom>
              <a:avLst/>
              <a:gdLst>
                <a:gd name="connsiteX0" fmla="*/ 25714 w 51425"/>
                <a:gd name="connsiteY0" fmla="*/ 7974 h 77189"/>
                <a:gd name="connsiteX1" fmla="*/ 14003 w 51425"/>
                <a:gd name="connsiteY1" fmla="*/ 15647 h 77189"/>
                <a:gd name="connsiteX2" fmla="*/ 10115 w 51425"/>
                <a:gd name="connsiteY2" fmla="*/ 38620 h 77189"/>
                <a:gd name="connsiteX3" fmla="*/ 14003 w 51425"/>
                <a:gd name="connsiteY3" fmla="*/ 61592 h 77189"/>
                <a:gd name="connsiteX4" fmla="*/ 25714 w 51425"/>
                <a:gd name="connsiteY4" fmla="*/ 69216 h 77189"/>
                <a:gd name="connsiteX5" fmla="*/ 37423 w 51425"/>
                <a:gd name="connsiteY5" fmla="*/ 61592 h 77189"/>
                <a:gd name="connsiteX6" fmla="*/ 41361 w 51425"/>
                <a:gd name="connsiteY6" fmla="*/ 38620 h 77189"/>
                <a:gd name="connsiteX7" fmla="*/ 37423 w 51425"/>
                <a:gd name="connsiteY7" fmla="*/ 15647 h 77189"/>
                <a:gd name="connsiteX8" fmla="*/ 25714 w 51425"/>
                <a:gd name="connsiteY8" fmla="*/ 7974 h 77189"/>
                <a:gd name="connsiteX9" fmla="*/ 25714 w 51425"/>
                <a:gd name="connsiteY9" fmla="*/ 0 h 77189"/>
                <a:gd name="connsiteX10" fmla="*/ 44799 w 51425"/>
                <a:gd name="connsiteY10" fmla="*/ 9917 h 77189"/>
                <a:gd name="connsiteX11" fmla="*/ 51426 w 51425"/>
                <a:gd name="connsiteY11" fmla="*/ 38620 h 77189"/>
                <a:gd name="connsiteX12" fmla="*/ 44799 w 51425"/>
                <a:gd name="connsiteY12" fmla="*/ 67323 h 77189"/>
                <a:gd name="connsiteX13" fmla="*/ 25714 w 51425"/>
                <a:gd name="connsiteY13" fmla="*/ 77190 h 77189"/>
                <a:gd name="connsiteX14" fmla="*/ 6578 w 51425"/>
                <a:gd name="connsiteY14" fmla="*/ 67323 h 77189"/>
                <a:gd name="connsiteX15" fmla="*/ 0 w 51425"/>
                <a:gd name="connsiteY15" fmla="*/ 38620 h 77189"/>
                <a:gd name="connsiteX16" fmla="*/ 6578 w 51425"/>
                <a:gd name="connsiteY16" fmla="*/ 9917 h 77189"/>
                <a:gd name="connsiteX17" fmla="*/ 25714 w 51425"/>
                <a:gd name="connsiteY17" fmla="*/ 0 h 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25" h="77189">
                  <a:moveTo>
                    <a:pt x="25714" y="7974"/>
                  </a:moveTo>
                  <a:cubicBezTo>
                    <a:pt x="20531" y="7974"/>
                    <a:pt x="16627" y="10531"/>
                    <a:pt x="14003" y="15647"/>
                  </a:cubicBezTo>
                  <a:cubicBezTo>
                    <a:pt x="11411" y="20730"/>
                    <a:pt x="10115" y="28388"/>
                    <a:pt x="10115" y="38620"/>
                  </a:cubicBezTo>
                  <a:cubicBezTo>
                    <a:pt x="10115" y="48819"/>
                    <a:pt x="11411" y="56476"/>
                    <a:pt x="14003" y="61592"/>
                  </a:cubicBezTo>
                  <a:cubicBezTo>
                    <a:pt x="16627" y="66675"/>
                    <a:pt x="20531" y="69216"/>
                    <a:pt x="25714" y="69216"/>
                  </a:cubicBezTo>
                  <a:cubicBezTo>
                    <a:pt x="30929" y="69216"/>
                    <a:pt x="34833" y="66675"/>
                    <a:pt x="37423" y="61592"/>
                  </a:cubicBezTo>
                  <a:cubicBezTo>
                    <a:pt x="40048" y="56476"/>
                    <a:pt x="41361" y="48819"/>
                    <a:pt x="41361" y="38620"/>
                  </a:cubicBezTo>
                  <a:cubicBezTo>
                    <a:pt x="41361" y="28388"/>
                    <a:pt x="40048" y="20730"/>
                    <a:pt x="37423" y="15647"/>
                  </a:cubicBezTo>
                  <a:cubicBezTo>
                    <a:pt x="34833" y="10531"/>
                    <a:pt x="30929" y="7974"/>
                    <a:pt x="25714" y="7974"/>
                  </a:cubicBezTo>
                  <a:moveTo>
                    <a:pt x="25714" y="0"/>
                  </a:moveTo>
                  <a:cubicBezTo>
                    <a:pt x="34053" y="0"/>
                    <a:pt x="40414" y="3305"/>
                    <a:pt x="44799" y="9917"/>
                  </a:cubicBezTo>
                  <a:cubicBezTo>
                    <a:pt x="49217" y="16495"/>
                    <a:pt x="51426" y="26062"/>
                    <a:pt x="51426" y="38620"/>
                  </a:cubicBezTo>
                  <a:cubicBezTo>
                    <a:pt x="51426" y="51144"/>
                    <a:pt x="49217" y="60712"/>
                    <a:pt x="44799" y="67323"/>
                  </a:cubicBezTo>
                  <a:cubicBezTo>
                    <a:pt x="40414" y="73900"/>
                    <a:pt x="34053" y="77190"/>
                    <a:pt x="25714" y="77190"/>
                  </a:cubicBezTo>
                  <a:cubicBezTo>
                    <a:pt x="17374" y="77190"/>
                    <a:pt x="10996" y="73900"/>
                    <a:pt x="6578" y="67323"/>
                  </a:cubicBezTo>
                  <a:cubicBezTo>
                    <a:pt x="2192" y="60712"/>
                    <a:pt x="0" y="51144"/>
                    <a:pt x="0" y="38620"/>
                  </a:cubicBezTo>
                  <a:cubicBezTo>
                    <a:pt x="0" y="26062"/>
                    <a:pt x="2192" y="16495"/>
                    <a:pt x="6578" y="9917"/>
                  </a:cubicBezTo>
                  <a:cubicBezTo>
                    <a:pt x="10996" y="3305"/>
                    <a:pt x="17374" y="0"/>
                    <a:pt x="25714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248C63BD-E0E7-F717-D56B-3A361B0C819C}"/>
                </a:ext>
              </a:extLst>
            </p:cNvPr>
            <p:cNvSpPr/>
            <p:nvPr/>
          </p:nvSpPr>
          <p:spPr>
            <a:xfrm>
              <a:off x="4799117" y="3933799"/>
              <a:ext cx="10515" cy="12656"/>
            </a:xfrm>
            <a:custGeom>
              <a:avLst/>
              <a:gdLst>
                <a:gd name="connsiteX0" fmla="*/ 0 w 10515"/>
                <a:gd name="connsiteY0" fmla="*/ 0 h 12656"/>
                <a:gd name="connsiteX1" fmla="*/ 10515 w 10515"/>
                <a:gd name="connsiteY1" fmla="*/ 0 h 12656"/>
                <a:gd name="connsiteX2" fmla="*/ 10515 w 10515"/>
                <a:gd name="connsiteY2" fmla="*/ 12657 h 12656"/>
                <a:gd name="connsiteX3" fmla="*/ 0 w 10515"/>
                <a:gd name="connsiteY3" fmla="*/ 12657 h 12656"/>
                <a:gd name="connsiteX4" fmla="*/ 0 w 10515"/>
                <a:gd name="connsiteY4" fmla="*/ 0 h 1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15" h="12656">
                  <a:moveTo>
                    <a:pt x="0" y="0"/>
                  </a:moveTo>
                  <a:lnTo>
                    <a:pt x="10515" y="0"/>
                  </a:lnTo>
                  <a:lnTo>
                    <a:pt x="10515" y="12657"/>
                  </a:lnTo>
                  <a:lnTo>
                    <a:pt x="0" y="12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34B591CF-CA9D-48D7-B6CE-811C3417268A}"/>
                </a:ext>
              </a:extLst>
            </p:cNvPr>
            <p:cNvSpPr/>
            <p:nvPr/>
          </p:nvSpPr>
          <p:spPr>
            <a:xfrm>
              <a:off x="4828519" y="3872057"/>
              <a:ext cx="48136" cy="75844"/>
            </a:xfrm>
            <a:custGeom>
              <a:avLst/>
              <a:gdLst>
                <a:gd name="connsiteX0" fmla="*/ 3139 w 48136"/>
                <a:gd name="connsiteY0" fmla="*/ 0 h 75844"/>
                <a:gd name="connsiteX1" fmla="*/ 42655 w 48136"/>
                <a:gd name="connsiteY1" fmla="*/ 0 h 75844"/>
                <a:gd name="connsiteX2" fmla="*/ 42655 w 48136"/>
                <a:gd name="connsiteY2" fmla="*/ 8472 h 75844"/>
                <a:gd name="connsiteX3" fmla="*/ 12358 w 48136"/>
                <a:gd name="connsiteY3" fmla="*/ 8472 h 75844"/>
                <a:gd name="connsiteX4" fmla="*/ 12358 w 48136"/>
                <a:gd name="connsiteY4" fmla="*/ 26710 h 75844"/>
                <a:gd name="connsiteX5" fmla="*/ 16743 w 48136"/>
                <a:gd name="connsiteY5" fmla="*/ 25614 h 75844"/>
                <a:gd name="connsiteX6" fmla="*/ 21128 w 48136"/>
                <a:gd name="connsiteY6" fmla="*/ 25215 h 75844"/>
                <a:gd name="connsiteX7" fmla="*/ 40861 w 48136"/>
                <a:gd name="connsiteY7" fmla="*/ 32041 h 75844"/>
                <a:gd name="connsiteX8" fmla="*/ 48136 w 48136"/>
                <a:gd name="connsiteY8" fmla="*/ 50529 h 75844"/>
                <a:gd name="connsiteX9" fmla="*/ 40662 w 48136"/>
                <a:gd name="connsiteY9" fmla="*/ 69216 h 75844"/>
                <a:gd name="connsiteX10" fmla="*/ 19584 w 48136"/>
                <a:gd name="connsiteY10" fmla="*/ 75844 h 75844"/>
                <a:gd name="connsiteX11" fmla="*/ 10016 w 48136"/>
                <a:gd name="connsiteY11" fmla="*/ 75047 h 75844"/>
                <a:gd name="connsiteX12" fmla="*/ 0 w 48136"/>
                <a:gd name="connsiteY12" fmla="*/ 72654 h 75844"/>
                <a:gd name="connsiteX13" fmla="*/ 0 w 48136"/>
                <a:gd name="connsiteY13" fmla="*/ 62539 h 75844"/>
                <a:gd name="connsiteX14" fmla="*/ 9268 w 48136"/>
                <a:gd name="connsiteY14" fmla="*/ 66176 h 75844"/>
                <a:gd name="connsiteX15" fmla="*/ 19384 w 48136"/>
                <a:gd name="connsiteY15" fmla="*/ 67372 h 75844"/>
                <a:gd name="connsiteX16" fmla="*/ 33038 w 48136"/>
                <a:gd name="connsiteY16" fmla="*/ 62838 h 75844"/>
                <a:gd name="connsiteX17" fmla="*/ 38070 w 48136"/>
                <a:gd name="connsiteY17" fmla="*/ 50529 h 75844"/>
                <a:gd name="connsiteX18" fmla="*/ 33038 w 48136"/>
                <a:gd name="connsiteY18" fmla="*/ 38220 h 75844"/>
                <a:gd name="connsiteX19" fmla="*/ 19384 w 48136"/>
                <a:gd name="connsiteY19" fmla="*/ 33686 h 75844"/>
                <a:gd name="connsiteX20" fmla="*/ 11311 w 48136"/>
                <a:gd name="connsiteY20" fmla="*/ 34583 h 75844"/>
                <a:gd name="connsiteX21" fmla="*/ 3139 w 48136"/>
                <a:gd name="connsiteY21" fmla="*/ 37374 h 75844"/>
                <a:gd name="connsiteX22" fmla="*/ 3139 w 48136"/>
                <a:gd name="connsiteY22" fmla="*/ 0 h 7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136" h="75844">
                  <a:moveTo>
                    <a:pt x="3139" y="0"/>
                  </a:moveTo>
                  <a:lnTo>
                    <a:pt x="42655" y="0"/>
                  </a:lnTo>
                  <a:lnTo>
                    <a:pt x="42655" y="8472"/>
                  </a:lnTo>
                  <a:lnTo>
                    <a:pt x="12358" y="8472"/>
                  </a:lnTo>
                  <a:lnTo>
                    <a:pt x="12358" y="26710"/>
                  </a:lnTo>
                  <a:cubicBezTo>
                    <a:pt x="13819" y="26212"/>
                    <a:pt x="15281" y="25846"/>
                    <a:pt x="16743" y="25614"/>
                  </a:cubicBezTo>
                  <a:cubicBezTo>
                    <a:pt x="18205" y="25348"/>
                    <a:pt x="19666" y="25215"/>
                    <a:pt x="21128" y="25215"/>
                  </a:cubicBezTo>
                  <a:cubicBezTo>
                    <a:pt x="29433" y="25215"/>
                    <a:pt x="36011" y="27491"/>
                    <a:pt x="40861" y="32041"/>
                  </a:cubicBezTo>
                  <a:cubicBezTo>
                    <a:pt x="45712" y="36593"/>
                    <a:pt x="48136" y="42756"/>
                    <a:pt x="48136" y="50529"/>
                  </a:cubicBezTo>
                  <a:cubicBezTo>
                    <a:pt x="48136" y="58536"/>
                    <a:pt x="45645" y="64764"/>
                    <a:pt x="40662" y="69216"/>
                  </a:cubicBezTo>
                  <a:cubicBezTo>
                    <a:pt x="35679" y="73635"/>
                    <a:pt x="28654" y="75844"/>
                    <a:pt x="19584" y="75844"/>
                  </a:cubicBezTo>
                  <a:cubicBezTo>
                    <a:pt x="16460" y="75844"/>
                    <a:pt x="13272" y="75578"/>
                    <a:pt x="10016" y="75047"/>
                  </a:cubicBezTo>
                  <a:cubicBezTo>
                    <a:pt x="6793" y="74514"/>
                    <a:pt x="3454" y="73717"/>
                    <a:pt x="0" y="72654"/>
                  </a:cubicBezTo>
                  <a:lnTo>
                    <a:pt x="0" y="62539"/>
                  </a:lnTo>
                  <a:cubicBezTo>
                    <a:pt x="2989" y="64166"/>
                    <a:pt x="6078" y="65379"/>
                    <a:pt x="9268" y="66176"/>
                  </a:cubicBezTo>
                  <a:cubicBezTo>
                    <a:pt x="12458" y="66974"/>
                    <a:pt x="15829" y="67372"/>
                    <a:pt x="19384" y="67372"/>
                  </a:cubicBezTo>
                  <a:cubicBezTo>
                    <a:pt x="25132" y="67372"/>
                    <a:pt x="29683" y="65860"/>
                    <a:pt x="33038" y="62838"/>
                  </a:cubicBezTo>
                  <a:cubicBezTo>
                    <a:pt x="36392" y="59815"/>
                    <a:pt x="38070" y="55712"/>
                    <a:pt x="38070" y="50529"/>
                  </a:cubicBezTo>
                  <a:cubicBezTo>
                    <a:pt x="38070" y="45347"/>
                    <a:pt x="36392" y="41244"/>
                    <a:pt x="33038" y="38220"/>
                  </a:cubicBezTo>
                  <a:cubicBezTo>
                    <a:pt x="29683" y="35198"/>
                    <a:pt x="25132" y="33686"/>
                    <a:pt x="19384" y="33686"/>
                  </a:cubicBezTo>
                  <a:cubicBezTo>
                    <a:pt x="16693" y="33686"/>
                    <a:pt x="14001" y="33985"/>
                    <a:pt x="11311" y="34583"/>
                  </a:cubicBezTo>
                  <a:cubicBezTo>
                    <a:pt x="8653" y="35181"/>
                    <a:pt x="5929" y="36111"/>
                    <a:pt x="3139" y="37374"/>
                  </a:cubicBezTo>
                  <a:lnTo>
                    <a:pt x="3139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3124341D-61AB-5DCE-1095-40531A380A32}"/>
                </a:ext>
              </a:extLst>
            </p:cNvPr>
            <p:cNvSpPr/>
            <p:nvPr/>
          </p:nvSpPr>
          <p:spPr>
            <a:xfrm>
              <a:off x="4892303" y="3870712"/>
              <a:ext cx="51425" cy="77189"/>
            </a:xfrm>
            <a:custGeom>
              <a:avLst/>
              <a:gdLst>
                <a:gd name="connsiteX0" fmla="*/ 25714 w 51425"/>
                <a:gd name="connsiteY0" fmla="*/ 7974 h 77189"/>
                <a:gd name="connsiteX1" fmla="*/ 14003 w 51425"/>
                <a:gd name="connsiteY1" fmla="*/ 15647 h 77189"/>
                <a:gd name="connsiteX2" fmla="*/ 10115 w 51425"/>
                <a:gd name="connsiteY2" fmla="*/ 38620 h 77189"/>
                <a:gd name="connsiteX3" fmla="*/ 14003 w 51425"/>
                <a:gd name="connsiteY3" fmla="*/ 61592 h 77189"/>
                <a:gd name="connsiteX4" fmla="*/ 25714 w 51425"/>
                <a:gd name="connsiteY4" fmla="*/ 69216 h 77189"/>
                <a:gd name="connsiteX5" fmla="*/ 37423 w 51425"/>
                <a:gd name="connsiteY5" fmla="*/ 61592 h 77189"/>
                <a:gd name="connsiteX6" fmla="*/ 41361 w 51425"/>
                <a:gd name="connsiteY6" fmla="*/ 38620 h 77189"/>
                <a:gd name="connsiteX7" fmla="*/ 37423 w 51425"/>
                <a:gd name="connsiteY7" fmla="*/ 15647 h 77189"/>
                <a:gd name="connsiteX8" fmla="*/ 25714 w 51425"/>
                <a:gd name="connsiteY8" fmla="*/ 7974 h 77189"/>
                <a:gd name="connsiteX9" fmla="*/ 25714 w 51425"/>
                <a:gd name="connsiteY9" fmla="*/ 0 h 77189"/>
                <a:gd name="connsiteX10" fmla="*/ 44799 w 51425"/>
                <a:gd name="connsiteY10" fmla="*/ 9917 h 77189"/>
                <a:gd name="connsiteX11" fmla="*/ 51426 w 51425"/>
                <a:gd name="connsiteY11" fmla="*/ 38620 h 77189"/>
                <a:gd name="connsiteX12" fmla="*/ 44799 w 51425"/>
                <a:gd name="connsiteY12" fmla="*/ 67323 h 77189"/>
                <a:gd name="connsiteX13" fmla="*/ 25714 w 51425"/>
                <a:gd name="connsiteY13" fmla="*/ 77190 h 77189"/>
                <a:gd name="connsiteX14" fmla="*/ 6578 w 51425"/>
                <a:gd name="connsiteY14" fmla="*/ 67323 h 77189"/>
                <a:gd name="connsiteX15" fmla="*/ 0 w 51425"/>
                <a:gd name="connsiteY15" fmla="*/ 38620 h 77189"/>
                <a:gd name="connsiteX16" fmla="*/ 6578 w 51425"/>
                <a:gd name="connsiteY16" fmla="*/ 9917 h 77189"/>
                <a:gd name="connsiteX17" fmla="*/ 25714 w 51425"/>
                <a:gd name="connsiteY17" fmla="*/ 0 h 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25" h="77189">
                  <a:moveTo>
                    <a:pt x="25714" y="7974"/>
                  </a:moveTo>
                  <a:cubicBezTo>
                    <a:pt x="20531" y="7974"/>
                    <a:pt x="16627" y="10531"/>
                    <a:pt x="14003" y="15647"/>
                  </a:cubicBezTo>
                  <a:cubicBezTo>
                    <a:pt x="11411" y="20730"/>
                    <a:pt x="10115" y="28388"/>
                    <a:pt x="10115" y="38620"/>
                  </a:cubicBezTo>
                  <a:cubicBezTo>
                    <a:pt x="10115" y="48819"/>
                    <a:pt x="11411" y="56476"/>
                    <a:pt x="14003" y="61592"/>
                  </a:cubicBezTo>
                  <a:cubicBezTo>
                    <a:pt x="16627" y="66675"/>
                    <a:pt x="20531" y="69216"/>
                    <a:pt x="25714" y="69216"/>
                  </a:cubicBezTo>
                  <a:cubicBezTo>
                    <a:pt x="30929" y="69216"/>
                    <a:pt x="34833" y="66675"/>
                    <a:pt x="37423" y="61592"/>
                  </a:cubicBezTo>
                  <a:cubicBezTo>
                    <a:pt x="40048" y="56476"/>
                    <a:pt x="41361" y="48819"/>
                    <a:pt x="41361" y="38620"/>
                  </a:cubicBezTo>
                  <a:cubicBezTo>
                    <a:pt x="41361" y="28388"/>
                    <a:pt x="40048" y="20730"/>
                    <a:pt x="37423" y="15647"/>
                  </a:cubicBezTo>
                  <a:cubicBezTo>
                    <a:pt x="34833" y="10531"/>
                    <a:pt x="30929" y="7974"/>
                    <a:pt x="25714" y="7974"/>
                  </a:cubicBezTo>
                  <a:moveTo>
                    <a:pt x="25714" y="0"/>
                  </a:moveTo>
                  <a:cubicBezTo>
                    <a:pt x="34053" y="0"/>
                    <a:pt x="40414" y="3305"/>
                    <a:pt x="44799" y="9917"/>
                  </a:cubicBezTo>
                  <a:cubicBezTo>
                    <a:pt x="49217" y="16495"/>
                    <a:pt x="51426" y="26062"/>
                    <a:pt x="51426" y="38620"/>
                  </a:cubicBezTo>
                  <a:cubicBezTo>
                    <a:pt x="51426" y="51144"/>
                    <a:pt x="49217" y="60712"/>
                    <a:pt x="44799" y="67323"/>
                  </a:cubicBezTo>
                  <a:cubicBezTo>
                    <a:pt x="40414" y="73900"/>
                    <a:pt x="34053" y="77190"/>
                    <a:pt x="25714" y="77190"/>
                  </a:cubicBezTo>
                  <a:cubicBezTo>
                    <a:pt x="17374" y="77190"/>
                    <a:pt x="10996" y="73900"/>
                    <a:pt x="6578" y="67323"/>
                  </a:cubicBezTo>
                  <a:cubicBezTo>
                    <a:pt x="2192" y="60712"/>
                    <a:pt x="0" y="51144"/>
                    <a:pt x="0" y="38620"/>
                  </a:cubicBezTo>
                  <a:cubicBezTo>
                    <a:pt x="0" y="26062"/>
                    <a:pt x="2192" y="16495"/>
                    <a:pt x="6578" y="9917"/>
                  </a:cubicBezTo>
                  <a:cubicBezTo>
                    <a:pt x="10996" y="3305"/>
                    <a:pt x="17374" y="0"/>
                    <a:pt x="25714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AFB2590-D4C6-265E-66D7-5AAB4B52366E}"/>
                </a:ext>
              </a:extLst>
            </p:cNvPr>
            <p:cNvSpPr/>
            <p:nvPr/>
          </p:nvSpPr>
          <p:spPr>
            <a:xfrm>
              <a:off x="4732144" y="3485304"/>
              <a:ext cx="51425" cy="77188"/>
            </a:xfrm>
            <a:custGeom>
              <a:avLst/>
              <a:gdLst>
                <a:gd name="connsiteX0" fmla="*/ 25714 w 51425"/>
                <a:gd name="connsiteY0" fmla="*/ 7973 h 77188"/>
                <a:gd name="connsiteX1" fmla="*/ 14003 w 51425"/>
                <a:gd name="connsiteY1" fmla="*/ 15646 h 77188"/>
                <a:gd name="connsiteX2" fmla="*/ 10115 w 51425"/>
                <a:gd name="connsiteY2" fmla="*/ 38619 h 77188"/>
                <a:gd name="connsiteX3" fmla="*/ 14003 w 51425"/>
                <a:gd name="connsiteY3" fmla="*/ 61592 h 77188"/>
                <a:gd name="connsiteX4" fmla="*/ 25714 w 51425"/>
                <a:gd name="connsiteY4" fmla="*/ 69216 h 77188"/>
                <a:gd name="connsiteX5" fmla="*/ 37423 w 51425"/>
                <a:gd name="connsiteY5" fmla="*/ 61592 h 77188"/>
                <a:gd name="connsiteX6" fmla="*/ 41361 w 51425"/>
                <a:gd name="connsiteY6" fmla="*/ 38619 h 77188"/>
                <a:gd name="connsiteX7" fmla="*/ 37423 w 51425"/>
                <a:gd name="connsiteY7" fmla="*/ 15646 h 77188"/>
                <a:gd name="connsiteX8" fmla="*/ 25714 w 51425"/>
                <a:gd name="connsiteY8" fmla="*/ 7973 h 77188"/>
                <a:gd name="connsiteX9" fmla="*/ 25714 w 51425"/>
                <a:gd name="connsiteY9" fmla="*/ 0 h 77188"/>
                <a:gd name="connsiteX10" fmla="*/ 44799 w 51425"/>
                <a:gd name="connsiteY10" fmla="*/ 9916 h 77188"/>
                <a:gd name="connsiteX11" fmla="*/ 51426 w 51425"/>
                <a:gd name="connsiteY11" fmla="*/ 38619 h 77188"/>
                <a:gd name="connsiteX12" fmla="*/ 44799 w 51425"/>
                <a:gd name="connsiteY12" fmla="*/ 67322 h 77188"/>
                <a:gd name="connsiteX13" fmla="*/ 25714 w 51425"/>
                <a:gd name="connsiteY13" fmla="*/ 77189 h 77188"/>
                <a:gd name="connsiteX14" fmla="*/ 6578 w 51425"/>
                <a:gd name="connsiteY14" fmla="*/ 67322 h 77188"/>
                <a:gd name="connsiteX15" fmla="*/ 0 w 51425"/>
                <a:gd name="connsiteY15" fmla="*/ 38619 h 77188"/>
                <a:gd name="connsiteX16" fmla="*/ 6578 w 51425"/>
                <a:gd name="connsiteY16" fmla="*/ 9916 h 77188"/>
                <a:gd name="connsiteX17" fmla="*/ 25714 w 51425"/>
                <a:gd name="connsiteY17" fmla="*/ 0 h 7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25" h="77188">
                  <a:moveTo>
                    <a:pt x="25714" y="7973"/>
                  </a:moveTo>
                  <a:cubicBezTo>
                    <a:pt x="20531" y="7973"/>
                    <a:pt x="16627" y="10530"/>
                    <a:pt x="14003" y="15646"/>
                  </a:cubicBezTo>
                  <a:cubicBezTo>
                    <a:pt x="11411" y="20729"/>
                    <a:pt x="10115" y="28387"/>
                    <a:pt x="10115" y="38619"/>
                  </a:cubicBezTo>
                  <a:cubicBezTo>
                    <a:pt x="10115" y="48818"/>
                    <a:pt x="11411" y="56476"/>
                    <a:pt x="14003" y="61592"/>
                  </a:cubicBezTo>
                  <a:cubicBezTo>
                    <a:pt x="16627" y="66675"/>
                    <a:pt x="20531" y="69216"/>
                    <a:pt x="25714" y="69216"/>
                  </a:cubicBezTo>
                  <a:cubicBezTo>
                    <a:pt x="30929" y="69216"/>
                    <a:pt x="34833" y="66675"/>
                    <a:pt x="37423" y="61592"/>
                  </a:cubicBezTo>
                  <a:cubicBezTo>
                    <a:pt x="40048" y="56476"/>
                    <a:pt x="41361" y="48818"/>
                    <a:pt x="41361" y="38619"/>
                  </a:cubicBezTo>
                  <a:cubicBezTo>
                    <a:pt x="41361" y="28387"/>
                    <a:pt x="40048" y="20729"/>
                    <a:pt x="37423" y="15646"/>
                  </a:cubicBezTo>
                  <a:cubicBezTo>
                    <a:pt x="34833" y="10530"/>
                    <a:pt x="30929" y="7973"/>
                    <a:pt x="25714" y="7973"/>
                  </a:cubicBezTo>
                  <a:moveTo>
                    <a:pt x="25714" y="0"/>
                  </a:moveTo>
                  <a:cubicBezTo>
                    <a:pt x="34051" y="0"/>
                    <a:pt x="40414" y="3305"/>
                    <a:pt x="44799" y="9916"/>
                  </a:cubicBezTo>
                  <a:cubicBezTo>
                    <a:pt x="49217" y="16494"/>
                    <a:pt x="51426" y="26062"/>
                    <a:pt x="51426" y="38619"/>
                  </a:cubicBezTo>
                  <a:cubicBezTo>
                    <a:pt x="51426" y="51143"/>
                    <a:pt x="49217" y="60711"/>
                    <a:pt x="44799" y="67322"/>
                  </a:cubicBezTo>
                  <a:cubicBezTo>
                    <a:pt x="40414" y="73899"/>
                    <a:pt x="34051" y="77189"/>
                    <a:pt x="25714" y="77189"/>
                  </a:cubicBezTo>
                  <a:cubicBezTo>
                    <a:pt x="17374" y="77189"/>
                    <a:pt x="10996" y="73899"/>
                    <a:pt x="6578" y="67322"/>
                  </a:cubicBezTo>
                  <a:cubicBezTo>
                    <a:pt x="2192" y="60711"/>
                    <a:pt x="0" y="51143"/>
                    <a:pt x="0" y="38619"/>
                  </a:cubicBezTo>
                  <a:cubicBezTo>
                    <a:pt x="0" y="26062"/>
                    <a:pt x="2192" y="16494"/>
                    <a:pt x="6578" y="9916"/>
                  </a:cubicBezTo>
                  <a:cubicBezTo>
                    <a:pt x="10996" y="3305"/>
                    <a:pt x="17374" y="0"/>
                    <a:pt x="25714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4A8417F1-EB9E-CEB2-A986-3B9706DA12EA}"/>
                </a:ext>
              </a:extLst>
            </p:cNvPr>
            <p:cNvSpPr/>
            <p:nvPr/>
          </p:nvSpPr>
          <p:spPr>
            <a:xfrm>
              <a:off x="4801260" y="3548390"/>
              <a:ext cx="10513" cy="12656"/>
            </a:xfrm>
            <a:custGeom>
              <a:avLst/>
              <a:gdLst>
                <a:gd name="connsiteX0" fmla="*/ 0 w 10513"/>
                <a:gd name="connsiteY0" fmla="*/ 0 h 12656"/>
                <a:gd name="connsiteX1" fmla="*/ 10514 w 10513"/>
                <a:gd name="connsiteY1" fmla="*/ 0 h 12656"/>
                <a:gd name="connsiteX2" fmla="*/ 10514 w 10513"/>
                <a:gd name="connsiteY2" fmla="*/ 12657 h 12656"/>
                <a:gd name="connsiteX3" fmla="*/ 0 w 10513"/>
                <a:gd name="connsiteY3" fmla="*/ 12657 h 12656"/>
                <a:gd name="connsiteX4" fmla="*/ 0 w 10513"/>
                <a:gd name="connsiteY4" fmla="*/ 0 h 1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13" h="12656">
                  <a:moveTo>
                    <a:pt x="0" y="0"/>
                  </a:moveTo>
                  <a:lnTo>
                    <a:pt x="10514" y="0"/>
                  </a:lnTo>
                  <a:lnTo>
                    <a:pt x="10514" y="12657"/>
                  </a:lnTo>
                  <a:lnTo>
                    <a:pt x="0" y="12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94631C5F-E501-D8E8-05BF-A0DC37F3EBD6}"/>
                </a:ext>
              </a:extLst>
            </p:cNvPr>
            <p:cNvSpPr/>
            <p:nvPr/>
          </p:nvSpPr>
          <p:spPr>
            <a:xfrm>
              <a:off x="4831160" y="3486648"/>
              <a:ext cx="47837" cy="74398"/>
            </a:xfrm>
            <a:custGeom>
              <a:avLst/>
              <a:gdLst>
                <a:gd name="connsiteX0" fmla="*/ 0 w 47837"/>
                <a:gd name="connsiteY0" fmla="*/ 0 h 74398"/>
                <a:gd name="connsiteX1" fmla="*/ 47838 w 47837"/>
                <a:gd name="connsiteY1" fmla="*/ 0 h 74398"/>
                <a:gd name="connsiteX2" fmla="*/ 47838 w 47837"/>
                <a:gd name="connsiteY2" fmla="*/ 4286 h 74398"/>
                <a:gd name="connsiteX3" fmla="*/ 20829 w 47837"/>
                <a:gd name="connsiteY3" fmla="*/ 74399 h 74398"/>
                <a:gd name="connsiteX4" fmla="*/ 10315 w 47837"/>
                <a:gd name="connsiteY4" fmla="*/ 74399 h 74398"/>
                <a:gd name="connsiteX5" fmla="*/ 35728 w 47837"/>
                <a:gd name="connsiteY5" fmla="*/ 8472 h 74398"/>
                <a:gd name="connsiteX6" fmla="*/ 0 w 47837"/>
                <a:gd name="connsiteY6" fmla="*/ 8472 h 74398"/>
                <a:gd name="connsiteX7" fmla="*/ 0 w 47837"/>
                <a:gd name="connsiteY7" fmla="*/ 0 h 7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837" h="74398">
                  <a:moveTo>
                    <a:pt x="0" y="0"/>
                  </a:moveTo>
                  <a:lnTo>
                    <a:pt x="47838" y="0"/>
                  </a:lnTo>
                  <a:lnTo>
                    <a:pt x="47838" y="4286"/>
                  </a:lnTo>
                  <a:lnTo>
                    <a:pt x="20829" y="74399"/>
                  </a:lnTo>
                  <a:lnTo>
                    <a:pt x="10315" y="74399"/>
                  </a:lnTo>
                  <a:lnTo>
                    <a:pt x="35728" y="8472"/>
                  </a:lnTo>
                  <a:lnTo>
                    <a:pt x="0" y="84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9E51655C-09F5-4FBD-3165-E28BBF6D00A8}"/>
                </a:ext>
              </a:extLst>
            </p:cNvPr>
            <p:cNvSpPr/>
            <p:nvPr/>
          </p:nvSpPr>
          <p:spPr>
            <a:xfrm>
              <a:off x="4895592" y="3486648"/>
              <a:ext cx="48136" cy="75844"/>
            </a:xfrm>
            <a:custGeom>
              <a:avLst/>
              <a:gdLst>
                <a:gd name="connsiteX0" fmla="*/ 3139 w 48136"/>
                <a:gd name="connsiteY0" fmla="*/ 0 h 75844"/>
                <a:gd name="connsiteX1" fmla="*/ 42655 w 48136"/>
                <a:gd name="connsiteY1" fmla="*/ 0 h 75844"/>
                <a:gd name="connsiteX2" fmla="*/ 42655 w 48136"/>
                <a:gd name="connsiteY2" fmla="*/ 8472 h 75844"/>
                <a:gd name="connsiteX3" fmla="*/ 12358 w 48136"/>
                <a:gd name="connsiteY3" fmla="*/ 8472 h 75844"/>
                <a:gd name="connsiteX4" fmla="*/ 12358 w 48136"/>
                <a:gd name="connsiteY4" fmla="*/ 26710 h 75844"/>
                <a:gd name="connsiteX5" fmla="*/ 16743 w 48136"/>
                <a:gd name="connsiteY5" fmla="*/ 25614 h 75844"/>
                <a:gd name="connsiteX6" fmla="*/ 21129 w 48136"/>
                <a:gd name="connsiteY6" fmla="*/ 25215 h 75844"/>
                <a:gd name="connsiteX7" fmla="*/ 40861 w 48136"/>
                <a:gd name="connsiteY7" fmla="*/ 32043 h 75844"/>
                <a:gd name="connsiteX8" fmla="*/ 48136 w 48136"/>
                <a:gd name="connsiteY8" fmla="*/ 50530 h 75844"/>
                <a:gd name="connsiteX9" fmla="*/ 40662 w 48136"/>
                <a:gd name="connsiteY9" fmla="*/ 69216 h 75844"/>
                <a:gd name="connsiteX10" fmla="*/ 19584 w 48136"/>
                <a:gd name="connsiteY10" fmla="*/ 75844 h 75844"/>
                <a:gd name="connsiteX11" fmla="*/ 10016 w 48136"/>
                <a:gd name="connsiteY11" fmla="*/ 75047 h 75844"/>
                <a:gd name="connsiteX12" fmla="*/ 0 w 48136"/>
                <a:gd name="connsiteY12" fmla="*/ 72656 h 75844"/>
                <a:gd name="connsiteX13" fmla="*/ 0 w 48136"/>
                <a:gd name="connsiteY13" fmla="*/ 62539 h 75844"/>
                <a:gd name="connsiteX14" fmla="*/ 9268 w 48136"/>
                <a:gd name="connsiteY14" fmla="*/ 66176 h 75844"/>
                <a:gd name="connsiteX15" fmla="*/ 19385 w 48136"/>
                <a:gd name="connsiteY15" fmla="*/ 67373 h 75844"/>
                <a:gd name="connsiteX16" fmla="*/ 33038 w 48136"/>
                <a:gd name="connsiteY16" fmla="*/ 62838 h 75844"/>
                <a:gd name="connsiteX17" fmla="*/ 38072 w 48136"/>
                <a:gd name="connsiteY17" fmla="*/ 50530 h 75844"/>
                <a:gd name="connsiteX18" fmla="*/ 33038 w 48136"/>
                <a:gd name="connsiteY18" fmla="*/ 38222 h 75844"/>
                <a:gd name="connsiteX19" fmla="*/ 19385 w 48136"/>
                <a:gd name="connsiteY19" fmla="*/ 33686 h 75844"/>
                <a:gd name="connsiteX20" fmla="*/ 11311 w 48136"/>
                <a:gd name="connsiteY20" fmla="*/ 34584 h 75844"/>
                <a:gd name="connsiteX21" fmla="*/ 3139 w 48136"/>
                <a:gd name="connsiteY21" fmla="*/ 37374 h 75844"/>
                <a:gd name="connsiteX22" fmla="*/ 3139 w 48136"/>
                <a:gd name="connsiteY22" fmla="*/ 0 h 7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136" h="75844">
                  <a:moveTo>
                    <a:pt x="3139" y="0"/>
                  </a:moveTo>
                  <a:lnTo>
                    <a:pt x="42655" y="0"/>
                  </a:lnTo>
                  <a:lnTo>
                    <a:pt x="42655" y="8472"/>
                  </a:lnTo>
                  <a:lnTo>
                    <a:pt x="12358" y="8472"/>
                  </a:lnTo>
                  <a:lnTo>
                    <a:pt x="12358" y="26710"/>
                  </a:lnTo>
                  <a:cubicBezTo>
                    <a:pt x="13819" y="26212"/>
                    <a:pt x="15281" y="25846"/>
                    <a:pt x="16743" y="25614"/>
                  </a:cubicBezTo>
                  <a:cubicBezTo>
                    <a:pt x="18205" y="25348"/>
                    <a:pt x="19666" y="25215"/>
                    <a:pt x="21129" y="25215"/>
                  </a:cubicBezTo>
                  <a:cubicBezTo>
                    <a:pt x="29433" y="25215"/>
                    <a:pt x="36011" y="27491"/>
                    <a:pt x="40861" y="32043"/>
                  </a:cubicBezTo>
                  <a:cubicBezTo>
                    <a:pt x="45712" y="36593"/>
                    <a:pt x="48136" y="42756"/>
                    <a:pt x="48136" y="50530"/>
                  </a:cubicBezTo>
                  <a:cubicBezTo>
                    <a:pt x="48136" y="58536"/>
                    <a:pt x="45645" y="64764"/>
                    <a:pt x="40662" y="69216"/>
                  </a:cubicBezTo>
                  <a:cubicBezTo>
                    <a:pt x="35679" y="73635"/>
                    <a:pt x="28654" y="75844"/>
                    <a:pt x="19584" y="75844"/>
                  </a:cubicBezTo>
                  <a:cubicBezTo>
                    <a:pt x="16460" y="75844"/>
                    <a:pt x="13272" y="75578"/>
                    <a:pt x="10016" y="75047"/>
                  </a:cubicBezTo>
                  <a:cubicBezTo>
                    <a:pt x="6794" y="74516"/>
                    <a:pt x="3455" y="73718"/>
                    <a:pt x="0" y="72656"/>
                  </a:cubicBezTo>
                  <a:lnTo>
                    <a:pt x="0" y="62539"/>
                  </a:lnTo>
                  <a:cubicBezTo>
                    <a:pt x="2990" y="64166"/>
                    <a:pt x="6079" y="65379"/>
                    <a:pt x="9268" y="66176"/>
                  </a:cubicBezTo>
                  <a:cubicBezTo>
                    <a:pt x="12458" y="66975"/>
                    <a:pt x="15829" y="67373"/>
                    <a:pt x="19385" y="67373"/>
                  </a:cubicBezTo>
                  <a:cubicBezTo>
                    <a:pt x="25132" y="67373"/>
                    <a:pt x="29683" y="65862"/>
                    <a:pt x="33038" y="62838"/>
                  </a:cubicBezTo>
                  <a:cubicBezTo>
                    <a:pt x="36394" y="59815"/>
                    <a:pt x="38072" y="55713"/>
                    <a:pt x="38072" y="50530"/>
                  </a:cubicBezTo>
                  <a:cubicBezTo>
                    <a:pt x="38072" y="45348"/>
                    <a:pt x="36394" y="41244"/>
                    <a:pt x="33038" y="38222"/>
                  </a:cubicBezTo>
                  <a:cubicBezTo>
                    <a:pt x="29683" y="35198"/>
                    <a:pt x="25132" y="33686"/>
                    <a:pt x="19385" y="33686"/>
                  </a:cubicBezTo>
                  <a:cubicBezTo>
                    <a:pt x="16693" y="33686"/>
                    <a:pt x="14001" y="33985"/>
                    <a:pt x="11311" y="34584"/>
                  </a:cubicBezTo>
                  <a:cubicBezTo>
                    <a:pt x="8654" y="35182"/>
                    <a:pt x="5931" y="36112"/>
                    <a:pt x="3139" y="37374"/>
                  </a:cubicBezTo>
                  <a:lnTo>
                    <a:pt x="3139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05408EF-D495-DA22-14C7-97B5489B18B5}"/>
                </a:ext>
              </a:extLst>
            </p:cNvPr>
            <p:cNvSpPr/>
            <p:nvPr/>
          </p:nvSpPr>
          <p:spPr>
            <a:xfrm>
              <a:off x="4734486" y="3101240"/>
              <a:ext cx="44300" cy="74398"/>
            </a:xfrm>
            <a:custGeom>
              <a:avLst/>
              <a:gdLst>
                <a:gd name="connsiteX0" fmla="*/ 1445 w 44300"/>
                <a:gd name="connsiteY0" fmla="*/ 65927 h 74398"/>
                <a:gd name="connsiteX1" fmla="*/ 17890 w 44300"/>
                <a:gd name="connsiteY1" fmla="*/ 65927 h 74398"/>
                <a:gd name="connsiteX2" fmla="*/ 17890 w 44300"/>
                <a:gd name="connsiteY2" fmla="*/ 9169 h 74398"/>
                <a:gd name="connsiteX3" fmla="*/ 0 w 44300"/>
                <a:gd name="connsiteY3" fmla="*/ 12757 h 74398"/>
                <a:gd name="connsiteX4" fmla="*/ 0 w 44300"/>
                <a:gd name="connsiteY4" fmla="*/ 3588 h 74398"/>
                <a:gd name="connsiteX5" fmla="*/ 17790 w 44300"/>
                <a:gd name="connsiteY5" fmla="*/ 0 h 74398"/>
                <a:gd name="connsiteX6" fmla="*/ 27856 w 44300"/>
                <a:gd name="connsiteY6" fmla="*/ 0 h 74398"/>
                <a:gd name="connsiteX7" fmla="*/ 27856 w 44300"/>
                <a:gd name="connsiteY7" fmla="*/ 65927 h 74398"/>
                <a:gd name="connsiteX8" fmla="*/ 44301 w 44300"/>
                <a:gd name="connsiteY8" fmla="*/ 65927 h 74398"/>
                <a:gd name="connsiteX9" fmla="*/ 44301 w 44300"/>
                <a:gd name="connsiteY9" fmla="*/ 74399 h 74398"/>
                <a:gd name="connsiteX10" fmla="*/ 1445 w 44300"/>
                <a:gd name="connsiteY10" fmla="*/ 74399 h 74398"/>
                <a:gd name="connsiteX11" fmla="*/ 1445 w 44300"/>
                <a:gd name="connsiteY11" fmla="*/ 65927 h 7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00" h="74398">
                  <a:moveTo>
                    <a:pt x="1445" y="65927"/>
                  </a:moveTo>
                  <a:lnTo>
                    <a:pt x="17890" y="65927"/>
                  </a:lnTo>
                  <a:lnTo>
                    <a:pt x="17890" y="9169"/>
                  </a:lnTo>
                  <a:lnTo>
                    <a:pt x="0" y="12757"/>
                  </a:lnTo>
                  <a:lnTo>
                    <a:pt x="0" y="3588"/>
                  </a:lnTo>
                  <a:lnTo>
                    <a:pt x="17790" y="0"/>
                  </a:lnTo>
                  <a:lnTo>
                    <a:pt x="27856" y="0"/>
                  </a:lnTo>
                  <a:lnTo>
                    <a:pt x="27856" y="65927"/>
                  </a:lnTo>
                  <a:lnTo>
                    <a:pt x="44301" y="65927"/>
                  </a:lnTo>
                  <a:lnTo>
                    <a:pt x="44301" y="74399"/>
                  </a:lnTo>
                  <a:lnTo>
                    <a:pt x="1445" y="74399"/>
                  </a:lnTo>
                  <a:lnTo>
                    <a:pt x="1445" y="65927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00DA4B3-BC16-9A61-0C83-C8CD2E0015E2}"/>
                </a:ext>
              </a:extLst>
            </p:cNvPr>
            <p:cNvSpPr/>
            <p:nvPr/>
          </p:nvSpPr>
          <p:spPr>
            <a:xfrm>
              <a:off x="4799117" y="3162981"/>
              <a:ext cx="10515" cy="12658"/>
            </a:xfrm>
            <a:custGeom>
              <a:avLst/>
              <a:gdLst>
                <a:gd name="connsiteX0" fmla="*/ 0 w 10515"/>
                <a:gd name="connsiteY0" fmla="*/ 0 h 12658"/>
                <a:gd name="connsiteX1" fmla="*/ 10515 w 10515"/>
                <a:gd name="connsiteY1" fmla="*/ 0 h 12658"/>
                <a:gd name="connsiteX2" fmla="*/ 10515 w 10515"/>
                <a:gd name="connsiteY2" fmla="*/ 12658 h 12658"/>
                <a:gd name="connsiteX3" fmla="*/ 0 w 10515"/>
                <a:gd name="connsiteY3" fmla="*/ 12658 h 12658"/>
                <a:gd name="connsiteX4" fmla="*/ 0 w 10515"/>
                <a:gd name="connsiteY4" fmla="*/ 0 h 1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15" h="12658">
                  <a:moveTo>
                    <a:pt x="0" y="0"/>
                  </a:moveTo>
                  <a:lnTo>
                    <a:pt x="10515" y="0"/>
                  </a:lnTo>
                  <a:lnTo>
                    <a:pt x="10515" y="12658"/>
                  </a:lnTo>
                  <a:lnTo>
                    <a:pt x="0" y="126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D3D49280-C37B-BCB0-8CB5-51E39F28913C}"/>
                </a:ext>
              </a:extLst>
            </p:cNvPr>
            <p:cNvSpPr/>
            <p:nvPr/>
          </p:nvSpPr>
          <p:spPr>
            <a:xfrm>
              <a:off x="4827372" y="3099894"/>
              <a:ext cx="51425" cy="77189"/>
            </a:xfrm>
            <a:custGeom>
              <a:avLst/>
              <a:gdLst>
                <a:gd name="connsiteX0" fmla="*/ 25712 w 51425"/>
                <a:gd name="connsiteY0" fmla="*/ 7973 h 77189"/>
                <a:gd name="connsiteX1" fmla="*/ 14003 w 51425"/>
                <a:gd name="connsiteY1" fmla="*/ 15647 h 77189"/>
                <a:gd name="connsiteX2" fmla="*/ 10115 w 51425"/>
                <a:gd name="connsiteY2" fmla="*/ 38620 h 77189"/>
                <a:gd name="connsiteX3" fmla="*/ 14003 w 51425"/>
                <a:gd name="connsiteY3" fmla="*/ 61592 h 77189"/>
                <a:gd name="connsiteX4" fmla="*/ 25712 w 51425"/>
                <a:gd name="connsiteY4" fmla="*/ 69216 h 77189"/>
                <a:gd name="connsiteX5" fmla="*/ 37423 w 51425"/>
                <a:gd name="connsiteY5" fmla="*/ 61592 h 77189"/>
                <a:gd name="connsiteX6" fmla="*/ 41360 w 51425"/>
                <a:gd name="connsiteY6" fmla="*/ 38620 h 77189"/>
                <a:gd name="connsiteX7" fmla="*/ 37423 w 51425"/>
                <a:gd name="connsiteY7" fmla="*/ 15647 h 77189"/>
                <a:gd name="connsiteX8" fmla="*/ 25712 w 51425"/>
                <a:gd name="connsiteY8" fmla="*/ 7973 h 77189"/>
                <a:gd name="connsiteX9" fmla="*/ 25712 w 51425"/>
                <a:gd name="connsiteY9" fmla="*/ 0 h 77189"/>
                <a:gd name="connsiteX10" fmla="*/ 44798 w 51425"/>
                <a:gd name="connsiteY10" fmla="*/ 9917 h 77189"/>
                <a:gd name="connsiteX11" fmla="*/ 51426 w 51425"/>
                <a:gd name="connsiteY11" fmla="*/ 38620 h 77189"/>
                <a:gd name="connsiteX12" fmla="*/ 44798 w 51425"/>
                <a:gd name="connsiteY12" fmla="*/ 67323 h 77189"/>
                <a:gd name="connsiteX13" fmla="*/ 25712 w 51425"/>
                <a:gd name="connsiteY13" fmla="*/ 77190 h 77189"/>
                <a:gd name="connsiteX14" fmla="*/ 6578 w 51425"/>
                <a:gd name="connsiteY14" fmla="*/ 67323 h 77189"/>
                <a:gd name="connsiteX15" fmla="*/ 0 w 51425"/>
                <a:gd name="connsiteY15" fmla="*/ 38620 h 77189"/>
                <a:gd name="connsiteX16" fmla="*/ 6578 w 51425"/>
                <a:gd name="connsiteY16" fmla="*/ 9917 h 77189"/>
                <a:gd name="connsiteX17" fmla="*/ 25712 w 51425"/>
                <a:gd name="connsiteY17" fmla="*/ 0 h 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25" h="77189">
                  <a:moveTo>
                    <a:pt x="25712" y="7973"/>
                  </a:moveTo>
                  <a:cubicBezTo>
                    <a:pt x="20530" y="7973"/>
                    <a:pt x="16627" y="10531"/>
                    <a:pt x="14003" y="15647"/>
                  </a:cubicBezTo>
                  <a:cubicBezTo>
                    <a:pt x="11411" y="20730"/>
                    <a:pt x="10115" y="28387"/>
                    <a:pt x="10115" y="38620"/>
                  </a:cubicBezTo>
                  <a:cubicBezTo>
                    <a:pt x="10115" y="48818"/>
                    <a:pt x="11411" y="56476"/>
                    <a:pt x="14003" y="61592"/>
                  </a:cubicBezTo>
                  <a:cubicBezTo>
                    <a:pt x="16627" y="66675"/>
                    <a:pt x="20530" y="69216"/>
                    <a:pt x="25712" y="69216"/>
                  </a:cubicBezTo>
                  <a:cubicBezTo>
                    <a:pt x="30928" y="69216"/>
                    <a:pt x="34831" y="66675"/>
                    <a:pt x="37423" y="61592"/>
                  </a:cubicBezTo>
                  <a:cubicBezTo>
                    <a:pt x="40047" y="56476"/>
                    <a:pt x="41360" y="48818"/>
                    <a:pt x="41360" y="38620"/>
                  </a:cubicBezTo>
                  <a:cubicBezTo>
                    <a:pt x="41360" y="28387"/>
                    <a:pt x="40047" y="20730"/>
                    <a:pt x="37423" y="15647"/>
                  </a:cubicBezTo>
                  <a:cubicBezTo>
                    <a:pt x="34831" y="10531"/>
                    <a:pt x="30928" y="7973"/>
                    <a:pt x="25712" y="7973"/>
                  </a:cubicBezTo>
                  <a:moveTo>
                    <a:pt x="25712" y="0"/>
                  </a:moveTo>
                  <a:cubicBezTo>
                    <a:pt x="34051" y="0"/>
                    <a:pt x="40412" y="3306"/>
                    <a:pt x="44798" y="9917"/>
                  </a:cubicBezTo>
                  <a:cubicBezTo>
                    <a:pt x="49217" y="16494"/>
                    <a:pt x="51426" y="26062"/>
                    <a:pt x="51426" y="38620"/>
                  </a:cubicBezTo>
                  <a:cubicBezTo>
                    <a:pt x="51426" y="51144"/>
                    <a:pt x="49217" y="60711"/>
                    <a:pt x="44798" y="67323"/>
                  </a:cubicBezTo>
                  <a:cubicBezTo>
                    <a:pt x="40412" y="73900"/>
                    <a:pt x="34051" y="77190"/>
                    <a:pt x="25712" y="77190"/>
                  </a:cubicBezTo>
                  <a:cubicBezTo>
                    <a:pt x="17374" y="77190"/>
                    <a:pt x="10996" y="73900"/>
                    <a:pt x="6578" y="67323"/>
                  </a:cubicBezTo>
                  <a:cubicBezTo>
                    <a:pt x="2192" y="60711"/>
                    <a:pt x="0" y="51144"/>
                    <a:pt x="0" y="38620"/>
                  </a:cubicBezTo>
                  <a:cubicBezTo>
                    <a:pt x="0" y="26062"/>
                    <a:pt x="2192" y="16494"/>
                    <a:pt x="6578" y="9917"/>
                  </a:cubicBezTo>
                  <a:cubicBezTo>
                    <a:pt x="10996" y="3306"/>
                    <a:pt x="17374" y="0"/>
                    <a:pt x="25712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50BE13C-47FA-99BA-E1D2-1FEBE4E345F1}"/>
                </a:ext>
              </a:extLst>
            </p:cNvPr>
            <p:cNvSpPr/>
            <p:nvPr/>
          </p:nvSpPr>
          <p:spPr>
            <a:xfrm>
              <a:off x="4892303" y="3099894"/>
              <a:ext cx="51425" cy="77189"/>
            </a:xfrm>
            <a:custGeom>
              <a:avLst/>
              <a:gdLst>
                <a:gd name="connsiteX0" fmla="*/ 25714 w 51425"/>
                <a:gd name="connsiteY0" fmla="*/ 7973 h 77189"/>
                <a:gd name="connsiteX1" fmla="*/ 14003 w 51425"/>
                <a:gd name="connsiteY1" fmla="*/ 15647 h 77189"/>
                <a:gd name="connsiteX2" fmla="*/ 10115 w 51425"/>
                <a:gd name="connsiteY2" fmla="*/ 38620 h 77189"/>
                <a:gd name="connsiteX3" fmla="*/ 14003 w 51425"/>
                <a:gd name="connsiteY3" fmla="*/ 61592 h 77189"/>
                <a:gd name="connsiteX4" fmla="*/ 25714 w 51425"/>
                <a:gd name="connsiteY4" fmla="*/ 69216 h 77189"/>
                <a:gd name="connsiteX5" fmla="*/ 37423 w 51425"/>
                <a:gd name="connsiteY5" fmla="*/ 61592 h 77189"/>
                <a:gd name="connsiteX6" fmla="*/ 41361 w 51425"/>
                <a:gd name="connsiteY6" fmla="*/ 38620 h 77189"/>
                <a:gd name="connsiteX7" fmla="*/ 37423 w 51425"/>
                <a:gd name="connsiteY7" fmla="*/ 15647 h 77189"/>
                <a:gd name="connsiteX8" fmla="*/ 25714 w 51425"/>
                <a:gd name="connsiteY8" fmla="*/ 7973 h 77189"/>
                <a:gd name="connsiteX9" fmla="*/ 25714 w 51425"/>
                <a:gd name="connsiteY9" fmla="*/ 0 h 77189"/>
                <a:gd name="connsiteX10" fmla="*/ 44799 w 51425"/>
                <a:gd name="connsiteY10" fmla="*/ 9917 h 77189"/>
                <a:gd name="connsiteX11" fmla="*/ 51426 w 51425"/>
                <a:gd name="connsiteY11" fmla="*/ 38620 h 77189"/>
                <a:gd name="connsiteX12" fmla="*/ 44799 w 51425"/>
                <a:gd name="connsiteY12" fmla="*/ 67323 h 77189"/>
                <a:gd name="connsiteX13" fmla="*/ 25714 w 51425"/>
                <a:gd name="connsiteY13" fmla="*/ 77190 h 77189"/>
                <a:gd name="connsiteX14" fmla="*/ 6578 w 51425"/>
                <a:gd name="connsiteY14" fmla="*/ 67323 h 77189"/>
                <a:gd name="connsiteX15" fmla="*/ 0 w 51425"/>
                <a:gd name="connsiteY15" fmla="*/ 38620 h 77189"/>
                <a:gd name="connsiteX16" fmla="*/ 6578 w 51425"/>
                <a:gd name="connsiteY16" fmla="*/ 9917 h 77189"/>
                <a:gd name="connsiteX17" fmla="*/ 25714 w 51425"/>
                <a:gd name="connsiteY17" fmla="*/ 0 h 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25" h="77189">
                  <a:moveTo>
                    <a:pt x="25714" y="7973"/>
                  </a:moveTo>
                  <a:cubicBezTo>
                    <a:pt x="20531" y="7973"/>
                    <a:pt x="16627" y="10531"/>
                    <a:pt x="14003" y="15647"/>
                  </a:cubicBezTo>
                  <a:cubicBezTo>
                    <a:pt x="11411" y="20730"/>
                    <a:pt x="10115" y="28387"/>
                    <a:pt x="10115" y="38620"/>
                  </a:cubicBezTo>
                  <a:cubicBezTo>
                    <a:pt x="10115" y="48818"/>
                    <a:pt x="11411" y="56476"/>
                    <a:pt x="14003" y="61592"/>
                  </a:cubicBezTo>
                  <a:cubicBezTo>
                    <a:pt x="16627" y="66675"/>
                    <a:pt x="20531" y="69216"/>
                    <a:pt x="25714" y="69216"/>
                  </a:cubicBezTo>
                  <a:cubicBezTo>
                    <a:pt x="30929" y="69216"/>
                    <a:pt x="34833" y="66675"/>
                    <a:pt x="37423" y="61592"/>
                  </a:cubicBezTo>
                  <a:cubicBezTo>
                    <a:pt x="40048" y="56476"/>
                    <a:pt x="41361" y="48818"/>
                    <a:pt x="41361" y="38620"/>
                  </a:cubicBezTo>
                  <a:cubicBezTo>
                    <a:pt x="41361" y="28387"/>
                    <a:pt x="40048" y="20730"/>
                    <a:pt x="37423" y="15647"/>
                  </a:cubicBezTo>
                  <a:cubicBezTo>
                    <a:pt x="34833" y="10531"/>
                    <a:pt x="30929" y="7973"/>
                    <a:pt x="25714" y="7973"/>
                  </a:cubicBezTo>
                  <a:moveTo>
                    <a:pt x="25714" y="0"/>
                  </a:moveTo>
                  <a:cubicBezTo>
                    <a:pt x="34053" y="0"/>
                    <a:pt x="40414" y="3306"/>
                    <a:pt x="44799" y="9917"/>
                  </a:cubicBezTo>
                  <a:cubicBezTo>
                    <a:pt x="49217" y="16494"/>
                    <a:pt x="51426" y="26062"/>
                    <a:pt x="51426" y="38620"/>
                  </a:cubicBezTo>
                  <a:cubicBezTo>
                    <a:pt x="51426" y="51144"/>
                    <a:pt x="49217" y="60711"/>
                    <a:pt x="44799" y="67323"/>
                  </a:cubicBezTo>
                  <a:cubicBezTo>
                    <a:pt x="40414" y="73900"/>
                    <a:pt x="34053" y="77190"/>
                    <a:pt x="25714" y="77190"/>
                  </a:cubicBezTo>
                  <a:cubicBezTo>
                    <a:pt x="17374" y="77190"/>
                    <a:pt x="10996" y="73900"/>
                    <a:pt x="6578" y="67323"/>
                  </a:cubicBezTo>
                  <a:cubicBezTo>
                    <a:pt x="2192" y="60711"/>
                    <a:pt x="0" y="51144"/>
                    <a:pt x="0" y="38620"/>
                  </a:cubicBezTo>
                  <a:cubicBezTo>
                    <a:pt x="0" y="26062"/>
                    <a:pt x="2192" y="16494"/>
                    <a:pt x="6578" y="9917"/>
                  </a:cubicBezTo>
                  <a:cubicBezTo>
                    <a:pt x="10996" y="3306"/>
                    <a:pt x="17374" y="0"/>
                    <a:pt x="25714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66FBEFD3-D2AA-345A-0619-44696B9D613B}"/>
                </a:ext>
              </a:extLst>
            </p:cNvPr>
            <p:cNvSpPr/>
            <p:nvPr/>
          </p:nvSpPr>
          <p:spPr>
            <a:xfrm>
              <a:off x="4611774" y="3960915"/>
              <a:ext cx="75028" cy="61659"/>
            </a:xfrm>
            <a:custGeom>
              <a:avLst/>
              <a:gdLst>
                <a:gd name="connsiteX0" fmla="*/ 18844 w 75028"/>
                <a:gd name="connsiteY0" fmla="*/ 0 h 61659"/>
                <a:gd name="connsiteX1" fmla="*/ 35382 w 75028"/>
                <a:gd name="connsiteY1" fmla="*/ 4265 h 61659"/>
                <a:gd name="connsiteX2" fmla="*/ 48521 w 75028"/>
                <a:gd name="connsiteY2" fmla="*/ 15097 h 61659"/>
                <a:gd name="connsiteX3" fmla="*/ 53477 w 75028"/>
                <a:gd name="connsiteY3" fmla="*/ 28467 h 61659"/>
                <a:gd name="connsiteX4" fmla="*/ 51287 w 75028"/>
                <a:gd name="connsiteY4" fmla="*/ 35209 h 61659"/>
                <a:gd name="connsiteX5" fmla="*/ 45870 w 75028"/>
                <a:gd name="connsiteY5" fmla="*/ 39300 h 61659"/>
                <a:gd name="connsiteX6" fmla="*/ 59182 w 75028"/>
                <a:gd name="connsiteY6" fmla="*/ 42758 h 61659"/>
                <a:gd name="connsiteX7" fmla="*/ 69497 w 75028"/>
                <a:gd name="connsiteY7" fmla="*/ 45121 h 61659"/>
                <a:gd name="connsiteX8" fmla="*/ 70246 w 75028"/>
                <a:gd name="connsiteY8" fmla="*/ 45006 h 61659"/>
                <a:gd name="connsiteX9" fmla="*/ 70764 w 75028"/>
                <a:gd name="connsiteY9" fmla="*/ 44372 h 61659"/>
                <a:gd name="connsiteX10" fmla="*/ 71225 w 75028"/>
                <a:gd name="connsiteY10" fmla="*/ 42585 h 61659"/>
                <a:gd name="connsiteX11" fmla="*/ 71398 w 75028"/>
                <a:gd name="connsiteY11" fmla="*/ 39186 h 61659"/>
                <a:gd name="connsiteX12" fmla="*/ 71398 w 75028"/>
                <a:gd name="connsiteY12" fmla="*/ 37688 h 61659"/>
                <a:gd name="connsiteX13" fmla="*/ 71744 w 75028"/>
                <a:gd name="connsiteY13" fmla="*/ 36823 h 61659"/>
                <a:gd name="connsiteX14" fmla="*/ 72666 w 75028"/>
                <a:gd name="connsiteY14" fmla="*/ 36362 h 61659"/>
                <a:gd name="connsiteX15" fmla="*/ 75028 w 75028"/>
                <a:gd name="connsiteY15" fmla="*/ 38493 h 61659"/>
                <a:gd name="connsiteX16" fmla="*/ 74856 w 75028"/>
                <a:gd name="connsiteY16" fmla="*/ 44314 h 61659"/>
                <a:gd name="connsiteX17" fmla="*/ 74682 w 75028"/>
                <a:gd name="connsiteY17" fmla="*/ 50192 h 61659"/>
                <a:gd name="connsiteX18" fmla="*/ 74856 w 75028"/>
                <a:gd name="connsiteY18" fmla="*/ 55205 h 61659"/>
                <a:gd name="connsiteX19" fmla="*/ 75028 w 75028"/>
                <a:gd name="connsiteY19" fmla="*/ 60103 h 61659"/>
                <a:gd name="connsiteX20" fmla="*/ 73646 w 75028"/>
                <a:gd name="connsiteY20" fmla="*/ 61659 h 61659"/>
                <a:gd name="connsiteX21" fmla="*/ 72320 w 75028"/>
                <a:gd name="connsiteY21" fmla="*/ 61429 h 61659"/>
                <a:gd name="connsiteX22" fmla="*/ 71629 w 75028"/>
                <a:gd name="connsiteY22" fmla="*/ 60795 h 61659"/>
                <a:gd name="connsiteX23" fmla="*/ 71398 w 75028"/>
                <a:gd name="connsiteY23" fmla="*/ 59931 h 61659"/>
                <a:gd name="connsiteX24" fmla="*/ 71398 w 75028"/>
                <a:gd name="connsiteY24" fmla="*/ 58894 h 61659"/>
                <a:gd name="connsiteX25" fmla="*/ 70937 w 75028"/>
                <a:gd name="connsiteY25" fmla="*/ 55090 h 61659"/>
                <a:gd name="connsiteX26" fmla="*/ 69669 w 75028"/>
                <a:gd name="connsiteY26" fmla="*/ 53534 h 61659"/>
                <a:gd name="connsiteX27" fmla="*/ 66558 w 75028"/>
                <a:gd name="connsiteY27" fmla="*/ 52555 h 61659"/>
                <a:gd name="connsiteX28" fmla="*/ 14003 w 75028"/>
                <a:gd name="connsiteY28" fmla="*/ 39300 h 61659"/>
                <a:gd name="connsiteX29" fmla="*/ 8010 w 75028"/>
                <a:gd name="connsiteY29" fmla="*/ 38493 h 61659"/>
                <a:gd name="connsiteX30" fmla="*/ 3746 w 75028"/>
                <a:gd name="connsiteY30" fmla="*/ 39474 h 61659"/>
                <a:gd name="connsiteX31" fmla="*/ 2593 w 75028"/>
                <a:gd name="connsiteY31" fmla="*/ 42181 h 61659"/>
                <a:gd name="connsiteX32" fmla="*/ 6166 w 75028"/>
                <a:gd name="connsiteY32" fmla="*/ 47138 h 61659"/>
                <a:gd name="connsiteX33" fmla="*/ 16654 w 75028"/>
                <a:gd name="connsiteY33" fmla="*/ 50768 h 61659"/>
                <a:gd name="connsiteX34" fmla="*/ 18959 w 75028"/>
                <a:gd name="connsiteY34" fmla="*/ 51633 h 61659"/>
                <a:gd name="connsiteX35" fmla="*/ 19362 w 75028"/>
                <a:gd name="connsiteY35" fmla="*/ 52785 h 61659"/>
                <a:gd name="connsiteX36" fmla="*/ 18152 w 75028"/>
                <a:gd name="connsiteY36" fmla="*/ 54226 h 61659"/>
                <a:gd name="connsiteX37" fmla="*/ 16020 w 75028"/>
                <a:gd name="connsiteY37" fmla="*/ 53764 h 61659"/>
                <a:gd name="connsiteX38" fmla="*/ 11352 w 75028"/>
                <a:gd name="connsiteY38" fmla="*/ 52440 h 61659"/>
                <a:gd name="connsiteX39" fmla="*/ 6742 w 75028"/>
                <a:gd name="connsiteY39" fmla="*/ 50538 h 61659"/>
                <a:gd name="connsiteX40" fmla="*/ 4725 w 75028"/>
                <a:gd name="connsiteY40" fmla="*/ 49443 h 61659"/>
                <a:gd name="connsiteX41" fmla="*/ 2651 w 75028"/>
                <a:gd name="connsiteY41" fmla="*/ 47887 h 61659"/>
                <a:gd name="connsiteX42" fmla="*/ 692 w 75028"/>
                <a:gd name="connsiteY42" fmla="*/ 45236 h 61659"/>
                <a:gd name="connsiteX43" fmla="*/ 0 w 75028"/>
                <a:gd name="connsiteY43" fmla="*/ 41779 h 61659"/>
                <a:gd name="connsiteX44" fmla="*/ 2190 w 75028"/>
                <a:gd name="connsiteY44" fmla="*/ 35037 h 61659"/>
                <a:gd name="connsiteX45" fmla="*/ 8817 w 75028"/>
                <a:gd name="connsiteY45" fmla="*/ 31175 h 61659"/>
                <a:gd name="connsiteX46" fmla="*/ 2478 w 75028"/>
                <a:gd name="connsiteY46" fmla="*/ 23857 h 61659"/>
                <a:gd name="connsiteX47" fmla="*/ 0 w 75028"/>
                <a:gd name="connsiteY47" fmla="*/ 15732 h 61659"/>
                <a:gd name="connsiteX48" fmla="*/ 5302 w 75028"/>
                <a:gd name="connsiteY48" fmla="*/ 4495 h 61659"/>
                <a:gd name="connsiteX49" fmla="*/ 18844 w 75028"/>
                <a:gd name="connsiteY49" fmla="*/ 0 h 61659"/>
                <a:gd name="connsiteX50" fmla="*/ 13657 w 75028"/>
                <a:gd name="connsiteY50" fmla="*/ 8529 h 61659"/>
                <a:gd name="connsiteX51" fmla="*/ 5532 w 75028"/>
                <a:gd name="connsiteY51" fmla="*/ 10546 h 61659"/>
                <a:gd name="connsiteX52" fmla="*/ 2593 w 75028"/>
                <a:gd name="connsiteY52" fmla="*/ 16078 h 61659"/>
                <a:gd name="connsiteX53" fmla="*/ 7088 w 75028"/>
                <a:gd name="connsiteY53" fmla="*/ 25643 h 61659"/>
                <a:gd name="connsiteX54" fmla="*/ 15328 w 75028"/>
                <a:gd name="connsiteY54" fmla="*/ 31752 h 61659"/>
                <a:gd name="connsiteX55" fmla="*/ 38436 w 75028"/>
                <a:gd name="connsiteY55" fmla="*/ 37572 h 61659"/>
                <a:gd name="connsiteX56" fmla="*/ 40338 w 75028"/>
                <a:gd name="connsiteY56" fmla="*/ 37918 h 61659"/>
                <a:gd name="connsiteX57" fmla="*/ 41721 w 75028"/>
                <a:gd name="connsiteY57" fmla="*/ 37744 h 61659"/>
                <a:gd name="connsiteX58" fmla="*/ 44314 w 75028"/>
                <a:gd name="connsiteY58" fmla="*/ 36881 h 61659"/>
                <a:gd name="connsiteX59" fmla="*/ 47368 w 75028"/>
                <a:gd name="connsiteY59" fmla="*/ 35267 h 61659"/>
                <a:gd name="connsiteX60" fmla="*/ 49789 w 75028"/>
                <a:gd name="connsiteY60" fmla="*/ 32558 h 61659"/>
                <a:gd name="connsiteX61" fmla="*/ 50826 w 75028"/>
                <a:gd name="connsiteY61" fmla="*/ 28582 h 61659"/>
                <a:gd name="connsiteX62" fmla="*/ 47714 w 75028"/>
                <a:gd name="connsiteY62" fmla="*/ 21264 h 61659"/>
                <a:gd name="connsiteX63" fmla="*/ 38724 w 75028"/>
                <a:gd name="connsiteY63" fmla="*/ 14522 h 61659"/>
                <a:gd name="connsiteX64" fmla="*/ 26738 w 75028"/>
                <a:gd name="connsiteY64" fmla="*/ 10660 h 61659"/>
                <a:gd name="connsiteX65" fmla="*/ 13657 w 75028"/>
                <a:gd name="connsiteY65" fmla="*/ 8529 h 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75028" h="61659">
                  <a:moveTo>
                    <a:pt x="18844" y="0"/>
                  </a:moveTo>
                  <a:cubicBezTo>
                    <a:pt x="24453" y="0"/>
                    <a:pt x="29965" y="1422"/>
                    <a:pt x="35382" y="4265"/>
                  </a:cubicBezTo>
                  <a:cubicBezTo>
                    <a:pt x="40799" y="7068"/>
                    <a:pt x="45178" y="10680"/>
                    <a:pt x="48521" y="15097"/>
                  </a:cubicBezTo>
                  <a:cubicBezTo>
                    <a:pt x="51825" y="19516"/>
                    <a:pt x="53477" y="23973"/>
                    <a:pt x="53477" y="28467"/>
                  </a:cubicBezTo>
                  <a:cubicBezTo>
                    <a:pt x="53477" y="31157"/>
                    <a:pt x="52747" y="33404"/>
                    <a:pt x="51287" y="35209"/>
                  </a:cubicBezTo>
                  <a:cubicBezTo>
                    <a:pt x="49789" y="36977"/>
                    <a:pt x="47983" y="38340"/>
                    <a:pt x="45870" y="39300"/>
                  </a:cubicBezTo>
                  <a:cubicBezTo>
                    <a:pt x="48482" y="40030"/>
                    <a:pt x="52919" y="41183"/>
                    <a:pt x="59182" y="42758"/>
                  </a:cubicBezTo>
                  <a:cubicBezTo>
                    <a:pt x="65444" y="44334"/>
                    <a:pt x="68882" y="45121"/>
                    <a:pt x="69497" y="45121"/>
                  </a:cubicBezTo>
                  <a:cubicBezTo>
                    <a:pt x="69842" y="45121"/>
                    <a:pt x="70092" y="45083"/>
                    <a:pt x="70246" y="45006"/>
                  </a:cubicBezTo>
                  <a:cubicBezTo>
                    <a:pt x="70399" y="44928"/>
                    <a:pt x="70572" y="44718"/>
                    <a:pt x="70764" y="44372"/>
                  </a:cubicBezTo>
                  <a:cubicBezTo>
                    <a:pt x="70995" y="44027"/>
                    <a:pt x="71148" y="43430"/>
                    <a:pt x="71225" y="42585"/>
                  </a:cubicBezTo>
                  <a:cubicBezTo>
                    <a:pt x="71341" y="41740"/>
                    <a:pt x="71398" y="40607"/>
                    <a:pt x="71398" y="39186"/>
                  </a:cubicBezTo>
                  <a:cubicBezTo>
                    <a:pt x="71398" y="38455"/>
                    <a:pt x="71398" y="37956"/>
                    <a:pt x="71398" y="37688"/>
                  </a:cubicBezTo>
                  <a:cubicBezTo>
                    <a:pt x="71437" y="37380"/>
                    <a:pt x="71552" y="37092"/>
                    <a:pt x="71744" y="36823"/>
                  </a:cubicBezTo>
                  <a:cubicBezTo>
                    <a:pt x="71936" y="36515"/>
                    <a:pt x="72243" y="36362"/>
                    <a:pt x="72666" y="36362"/>
                  </a:cubicBezTo>
                  <a:cubicBezTo>
                    <a:pt x="74241" y="36362"/>
                    <a:pt x="75028" y="37073"/>
                    <a:pt x="75028" y="38493"/>
                  </a:cubicBezTo>
                  <a:cubicBezTo>
                    <a:pt x="75028" y="39762"/>
                    <a:pt x="74970" y="41702"/>
                    <a:pt x="74856" y="44314"/>
                  </a:cubicBezTo>
                  <a:cubicBezTo>
                    <a:pt x="74740" y="46926"/>
                    <a:pt x="74682" y="48886"/>
                    <a:pt x="74682" y="50192"/>
                  </a:cubicBezTo>
                  <a:cubicBezTo>
                    <a:pt x="74682" y="51305"/>
                    <a:pt x="74740" y="52977"/>
                    <a:pt x="74856" y="55205"/>
                  </a:cubicBezTo>
                  <a:cubicBezTo>
                    <a:pt x="74970" y="57433"/>
                    <a:pt x="75028" y="59066"/>
                    <a:pt x="75028" y="60103"/>
                  </a:cubicBezTo>
                  <a:cubicBezTo>
                    <a:pt x="75028" y="61140"/>
                    <a:pt x="74567" y="61659"/>
                    <a:pt x="73646" y="61659"/>
                  </a:cubicBezTo>
                  <a:cubicBezTo>
                    <a:pt x="73108" y="61659"/>
                    <a:pt x="72666" y="61583"/>
                    <a:pt x="72320" y="61429"/>
                  </a:cubicBezTo>
                  <a:cubicBezTo>
                    <a:pt x="72013" y="61314"/>
                    <a:pt x="71782" y="61102"/>
                    <a:pt x="71629" y="60795"/>
                  </a:cubicBezTo>
                  <a:cubicBezTo>
                    <a:pt x="71513" y="60488"/>
                    <a:pt x="71437" y="60200"/>
                    <a:pt x="71398" y="59931"/>
                  </a:cubicBezTo>
                  <a:cubicBezTo>
                    <a:pt x="71398" y="59701"/>
                    <a:pt x="71398" y="59355"/>
                    <a:pt x="71398" y="58894"/>
                  </a:cubicBezTo>
                  <a:cubicBezTo>
                    <a:pt x="71398" y="57126"/>
                    <a:pt x="71245" y="55859"/>
                    <a:pt x="70937" y="55090"/>
                  </a:cubicBezTo>
                  <a:cubicBezTo>
                    <a:pt x="70668" y="54322"/>
                    <a:pt x="70246" y="53804"/>
                    <a:pt x="69669" y="53534"/>
                  </a:cubicBezTo>
                  <a:cubicBezTo>
                    <a:pt x="69132" y="53227"/>
                    <a:pt x="68094" y="52901"/>
                    <a:pt x="66558" y="52555"/>
                  </a:cubicBezTo>
                  <a:lnTo>
                    <a:pt x="14003" y="39300"/>
                  </a:lnTo>
                  <a:cubicBezTo>
                    <a:pt x="11660" y="38763"/>
                    <a:pt x="9662" y="38493"/>
                    <a:pt x="8010" y="38493"/>
                  </a:cubicBezTo>
                  <a:cubicBezTo>
                    <a:pt x="5936" y="38493"/>
                    <a:pt x="4514" y="38821"/>
                    <a:pt x="3746" y="39474"/>
                  </a:cubicBezTo>
                  <a:cubicBezTo>
                    <a:pt x="2977" y="40127"/>
                    <a:pt x="2593" y="41029"/>
                    <a:pt x="2593" y="42181"/>
                  </a:cubicBezTo>
                  <a:cubicBezTo>
                    <a:pt x="2593" y="44179"/>
                    <a:pt x="3784" y="45831"/>
                    <a:pt x="6166" y="47138"/>
                  </a:cubicBezTo>
                  <a:cubicBezTo>
                    <a:pt x="8548" y="48444"/>
                    <a:pt x="12044" y="49654"/>
                    <a:pt x="16654" y="50768"/>
                  </a:cubicBezTo>
                  <a:cubicBezTo>
                    <a:pt x="17922" y="51113"/>
                    <a:pt x="18690" y="51403"/>
                    <a:pt x="18959" y="51633"/>
                  </a:cubicBezTo>
                  <a:cubicBezTo>
                    <a:pt x="19228" y="51824"/>
                    <a:pt x="19362" y="52208"/>
                    <a:pt x="19362" y="52785"/>
                  </a:cubicBezTo>
                  <a:cubicBezTo>
                    <a:pt x="19324" y="53746"/>
                    <a:pt x="18920" y="54226"/>
                    <a:pt x="18152" y="54226"/>
                  </a:cubicBezTo>
                  <a:cubicBezTo>
                    <a:pt x="17960" y="54226"/>
                    <a:pt x="17249" y="54072"/>
                    <a:pt x="16020" y="53764"/>
                  </a:cubicBezTo>
                  <a:cubicBezTo>
                    <a:pt x="14752" y="53458"/>
                    <a:pt x="13196" y="53016"/>
                    <a:pt x="11352" y="52440"/>
                  </a:cubicBezTo>
                  <a:cubicBezTo>
                    <a:pt x="9470" y="51824"/>
                    <a:pt x="7933" y="51191"/>
                    <a:pt x="6742" y="50538"/>
                  </a:cubicBezTo>
                  <a:cubicBezTo>
                    <a:pt x="5936" y="50154"/>
                    <a:pt x="5263" y="49789"/>
                    <a:pt x="4725" y="49443"/>
                  </a:cubicBezTo>
                  <a:cubicBezTo>
                    <a:pt x="4188" y="49097"/>
                    <a:pt x="3496" y="48578"/>
                    <a:pt x="2651" y="47887"/>
                  </a:cubicBezTo>
                  <a:cubicBezTo>
                    <a:pt x="1806" y="47157"/>
                    <a:pt x="1153" y="46273"/>
                    <a:pt x="692" y="45236"/>
                  </a:cubicBezTo>
                  <a:cubicBezTo>
                    <a:pt x="231" y="44199"/>
                    <a:pt x="0" y="43046"/>
                    <a:pt x="0" y="41779"/>
                  </a:cubicBezTo>
                  <a:cubicBezTo>
                    <a:pt x="0" y="39320"/>
                    <a:pt x="730" y="37073"/>
                    <a:pt x="2190" y="35037"/>
                  </a:cubicBezTo>
                  <a:cubicBezTo>
                    <a:pt x="3650" y="33001"/>
                    <a:pt x="5859" y="31713"/>
                    <a:pt x="8817" y="31175"/>
                  </a:cubicBezTo>
                  <a:cubicBezTo>
                    <a:pt x="6243" y="28986"/>
                    <a:pt x="4130" y="26546"/>
                    <a:pt x="2478" y="23857"/>
                  </a:cubicBezTo>
                  <a:cubicBezTo>
                    <a:pt x="826" y="21168"/>
                    <a:pt x="0" y="18459"/>
                    <a:pt x="0" y="15732"/>
                  </a:cubicBezTo>
                  <a:cubicBezTo>
                    <a:pt x="0" y="11199"/>
                    <a:pt x="1767" y="7453"/>
                    <a:pt x="5302" y="4495"/>
                  </a:cubicBezTo>
                  <a:cubicBezTo>
                    <a:pt x="8798" y="1498"/>
                    <a:pt x="13312" y="0"/>
                    <a:pt x="18844" y="0"/>
                  </a:cubicBezTo>
                  <a:moveTo>
                    <a:pt x="13657" y="8529"/>
                  </a:moveTo>
                  <a:cubicBezTo>
                    <a:pt x="10161" y="8529"/>
                    <a:pt x="7453" y="9201"/>
                    <a:pt x="5532" y="10546"/>
                  </a:cubicBezTo>
                  <a:cubicBezTo>
                    <a:pt x="3573" y="11851"/>
                    <a:pt x="2593" y="13695"/>
                    <a:pt x="2593" y="16078"/>
                  </a:cubicBezTo>
                  <a:cubicBezTo>
                    <a:pt x="2593" y="19036"/>
                    <a:pt x="4092" y="22225"/>
                    <a:pt x="7088" y="25643"/>
                  </a:cubicBezTo>
                  <a:cubicBezTo>
                    <a:pt x="9931" y="29024"/>
                    <a:pt x="12678" y="31060"/>
                    <a:pt x="15328" y="31752"/>
                  </a:cubicBezTo>
                  <a:lnTo>
                    <a:pt x="38436" y="37572"/>
                  </a:lnTo>
                  <a:lnTo>
                    <a:pt x="40338" y="37918"/>
                  </a:lnTo>
                  <a:cubicBezTo>
                    <a:pt x="40568" y="37918"/>
                    <a:pt x="41029" y="37860"/>
                    <a:pt x="41721" y="37744"/>
                  </a:cubicBezTo>
                  <a:cubicBezTo>
                    <a:pt x="42374" y="37591"/>
                    <a:pt x="43238" y="37303"/>
                    <a:pt x="44314" y="36881"/>
                  </a:cubicBezTo>
                  <a:cubicBezTo>
                    <a:pt x="45390" y="36419"/>
                    <a:pt x="46408" y="35882"/>
                    <a:pt x="47368" y="35267"/>
                  </a:cubicBezTo>
                  <a:cubicBezTo>
                    <a:pt x="48290" y="34614"/>
                    <a:pt x="49097" y="33711"/>
                    <a:pt x="49789" y="32558"/>
                  </a:cubicBezTo>
                  <a:cubicBezTo>
                    <a:pt x="50480" y="31367"/>
                    <a:pt x="50826" y="30042"/>
                    <a:pt x="50826" y="28582"/>
                  </a:cubicBezTo>
                  <a:cubicBezTo>
                    <a:pt x="50826" y="26239"/>
                    <a:pt x="49789" y="23800"/>
                    <a:pt x="47714" y="21264"/>
                  </a:cubicBezTo>
                  <a:cubicBezTo>
                    <a:pt x="45640" y="18689"/>
                    <a:pt x="42643" y="16442"/>
                    <a:pt x="38724" y="14522"/>
                  </a:cubicBezTo>
                  <a:cubicBezTo>
                    <a:pt x="36189" y="13331"/>
                    <a:pt x="32194" y="12044"/>
                    <a:pt x="26738" y="10660"/>
                  </a:cubicBezTo>
                  <a:cubicBezTo>
                    <a:pt x="21245" y="9240"/>
                    <a:pt x="16884" y="8529"/>
                    <a:pt x="13657" y="8529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3C9145D-DA3E-629F-04AB-D6A8BF7D6640}"/>
                </a:ext>
              </a:extLst>
            </p:cNvPr>
            <p:cNvSpPr/>
            <p:nvPr/>
          </p:nvSpPr>
          <p:spPr>
            <a:xfrm>
              <a:off x="4575412" y="3920359"/>
              <a:ext cx="118017" cy="27371"/>
            </a:xfrm>
            <a:custGeom>
              <a:avLst/>
              <a:gdLst>
                <a:gd name="connsiteX0" fmla="*/ 59009 w 118017"/>
                <a:gd name="connsiteY0" fmla="*/ 27372 h 27371"/>
                <a:gd name="connsiteX1" fmla="*/ 22993 w 118017"/>
                <a:gd name="connsiteY1" fmla="*/ 19938 h 27371"/>
                <a:gd name="connsiteX2" fmla="*/ 10603 w 118017"/>
                <a:gd name="connsiteY2" fmla="*/ 12331 h 27371"/>
                <a:gd name="connsiteX3" fmla="*/ 2478 w 118017"/>
                <a:gd name="connsiteY3" fmla="*/ 4955 h 27371"/>
                <a:gd name="connsiteX4" fmla="*/ 0 w 118017"/>
                <a:gd name="connsiteY4" fmla="*/ 1209 h 27371"/>
                <a:gd name="connsiteX5" fmla="*/ 1153 w 118017"/>
                <a:gd name="connsiteY5" fmla="*/ 0 h 27371"/>
                <a:gd name="connsiteX6" fmla="*/ 3169 w 118017"/>
                <a:gd name="connsiteY6" fmla="*/ 1555 h 27371"/>
                <a:gd name="connsiteX7" fmla="*/ 59009 w 118017"/>
                <a:gd name="connsiteY7" fmla="*/ 20514 h 27371"/>
                <a:gd name="connsiteX8" fmla="*/ 114214 w 118017"/>
                <a:gd name="connsiteY8" fmla="*/ 2016 h 27371"/>
                <a:gd name="connsiteX9" fmla="*/ 116865 w 118017"/>
                <a:gd name="connsiteY9" fmla="*/ 0 h 27371"/>
                <a:gd name="connsiteX10" fmla="*/ 118018 w 118017"/>
                <a:gd name="connsiteY10" fmla="*/ 1209 h 27371"/>
                <a:gd name="connsiteX11" fmla="*/ 115655 w 118017"/>
                <a:gd name="connsiteY11" fmla="*/ 4841 h 27371"/>
                <a:gd name="connsiteX12" fmla="*/ 107875 w 118017"/>
                <a:gd name="connsiteY12" fmla="*/ 12043 h 27371"/>
                <a:gd name="connsiteX13" fmla="*/ 95831 w 118017"/>
                <a:gd name="connsiteY13" fmla="*/ 19592 h 27371"/>
                <a:gd name="connsiteX14" fmla="*/ 59009 w 118017"/>
                <a:gd name="connsiteY14" fmla="*/ 27372 h 2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017" h="27371">
                  <a:moveTo>
                    <a:pt x="59009" y="27372"/>
                  </a:moveTo>
                  <a:cubicBezTo>
                    <a:pt x="45716" y="27372"/>
                    <a:pt x="33711" y="24894"/>
                    <a:pt x="22993" y="19938"/>
                  </a:cubicBezTo>
                  <a:cubicBezTo>
                    <a:pt x="18498" y="17825"/>
                    <a:pt x="14368" y="15289"/>
                    <a:pt x="10603" y="12331"/>
                  </a:cubicBezTo>
                  <a:cubicBezTo>
                    <a:pt x="6838" y="9372"/>
                    <a:pt x="4130" y="6915"/>
                    <a:pt x="2478" y="4955"/>
                  </a:cubicBezTo>
                  <a:cubicBezTo>
                    <a:pt x="826" y="2995"/>
                    <a:pt x="0" y="1747"/>
                    <a:pt x="0" y="1209"/>
                  </a:cubicBezTo>
                  <a:cubicBezTo>
                    <a:pt x="0" y="440"/>
                    <a:pt x="384" y="38"/>
                    <a:pt x="1153" y="0"/>
                  </a:cubicBezTo>
                  <a:cubicBezTo>
                    <a:pt x="1537" y="0"/>
                    <a:pt x="2209" y="518"/>
                    <a:pt x="3169" y="1555"/>
                  </a:cubicBezTo>
                  <a:cubicBezTo>
                    <a:pt x="16078" y="14233"/>
                    <a:pt x="34691" y="20552"/>
                    <a:pt x="59009" y="20514"/>
                  </a:cubicBezTo>
                  <a:cubicBezTo>
                    <a:pt x="83404" y="20514"/>
                    <a:pt x="101805" y="14348"/>
                    <a:pt x="114214" y="2016"/>
                  </a:cubicBezTo>
                  <a:cubicBezTo>
                    <a:pt x="115559" y="672"/>
                    <a:pt x="116442" y="0"/>
                    <a:pt x="116865" y="0"/>
                  </a:cubicBezTo>
                  <a:cubicBezTo>
                    <a:pt x="117634" y="0"/>
                    <a:pt x="118018" y="403"/>
                    <a:pt x="118018" y="1209"/>
                  </a:cubicBezTo>
                  <a:cubicBezTo>
                    <a:pt x="118018" y="1747"/>
                    <a:pt x="117231" y="2957"/>
                    <a:pt x="115655" y="4841"/>
                  </a:cubicBezTo>
                  <a:cubicBezTo>
                    <a:pt x="114079" y="6723"/>
                    <a:pt x="111486" y="9124"/>
                    <a:pt x="107875" y="12043"/>
                  </a:cubicBezTo>
                  <a:cubicBezTo>
                    <a:pt x="104264" y="14962"/>
                    <a:pt x="100249" y="17479"/>
                    <a:pt x="95831" y="19592"/>
                  </a:cubicBezTo>
                  <a:cubicBezTo>
                    <a:pt x="85113" y="24779"/>
                    <a:pt x="72839" y="27372"/>
                    <a:pt x="59009" y="27372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79AE5678-A506-0568-5E6F-12DA1385C3EF}"/>
                </a:ext>
              </a:extLst>
            </p:cNvPr>
            <p:cNvSpPr/>
            <p:nvPr/>
          </p:nvSpPr>
          <p:spPr>
            <a:xfrm>
              <a:off x="4611774" y="3852613"/>
              <a:ext cx="53476" cy="58778"/>
            </a:xfrm>
            <a:custGeom>
              <a:avLst/>
              <a:gdLst>
                <a:gd name="connsiteX0" fmla="*/ 7780 w 53476"/>
                <a:gd name="connsiteY0" fmla="*/ 0 h 58778"/>
                <a:gd name="connsiteX1" fmla="*/ 12851 w 53476"/>
                <a:gd name="connsiteY1" fmla="*/ 2017 h 58778"/>
                <a:gd name="connsiteX2" fmla="*/ 14637 w 53476"/>
                <a:gd name="connsiteY2" fmla="*/ 6339 h 58778"/>
                <a:gd name="connsiteX3" fmla="*/ 13369 w 53476"/>
                <a:gd name="connsiteY3" fmla="*/ 9681 h 58778"/>
                <a:gd name="connsiteX4" fmla="*/ 10488 w 53476"/>
                <a:gd name="connsiteY4" fmla="*/ 10834 h 58778"/>
                <a:gd name="connsiteX5" fmla="*/ 6396 w 53476"/>
                <a:gd name="connsiteY5" fmla="*/ 9220 h 58778"/>
                <a:gd name="connsiteX6" fmla="*/ 4091 w 53476"/>
                <a:gd name="connsiteY6" fmla="*/ 5186 h 58778"/>
                <a:gd name="connsiteX7" fmla="*/ 2593 w 53476"/>
                <a:gd name="connsiteY7" fmla="*/ 11064 h 58778"/>
                <a:gd name="connsiteX8" fmla="*/ 3803 w 53476"/>
                <a:gd name="connsiteY8" fmla="*/ 15387 h 58778"/>
                <a:gd name="connsiteX9" fmla="*/ 6569 w 53476"/>
                <a:gd name="connsiteY9" fmla="*/ 18555 h 58778"/>
                <a:gd name="connsiteX10" fmla="*/ 10373 w 53476"/>
                <a:gd name="connsiteY10" fmla="*/ 20745 h 58778"/>
                <a:gd name="connsiteX11" fmla="*/ 13888 w 53476"/>
                <a:gd name="connsiteY11" fmla="*/ 22128 h 58778"/>
                <a:gd name="connsiteX12" fmla="*/ 16539 w 53476"/>
                <a:gd name="connsiteY12" fmla="*/ 22762 h 58778"/>
                <a:gd name="connsiteX13" fmla="*/ 32674 w 53476"/>
                <a:gd name="connsiteY13" fmla="*/ 26796 h 58778"/>
                <a:gd name="connsiteX14" fmla="*/ 43046 w 53476"/>
                <a:gd name="connsiteY14" fmla="*/ 28756 h 58778"/>
                <a:gd name="connsiteX15" fmla="*/ 48636 w 53476"/>
                <a:gd name="connsiteY15" fmla="*/ 27142 h 58778"/>
                <a:gd name="connsiteX16" fmla="*/ 50826 w 53476"/>
                <a:gd name="connsiteY16" fmla="*/ 22301 h 58778"/>
                <a:gd name="connsiteX17" fmla="*/ 50480 w 53476"/>
                <a:gd name="connsiteY17" fmla="*/ 19592 h 58778"/>
                <a:gd name="connsiteX18" fmla="*/ 49039 w 53476"/>
                <a:gd name="connsiteY18" fmla="*/ 16308 h 58778"/>
                <a:gd name="connsiteX19" fmla="*/ 46331 w 53476"/>
                <a:gd name="connsiteY19" fmla="*/ 12736 h 58778"/>
                <a:gd name="connsiteX20" fmla="*/ 41836 w 53476"/>
                <a:gd name="connsiteY20" fmla="*/ 9335 h 58778"/>
                <a:gd name="connsiteX21" fmla="*/ 35382 w 53476"/>
                <a:gd name="connsiteY21" fmla="*/ 6569 h 58778"/>
                <a:gd name="connsiteX22" fmla="*/ 34114 w 53476"/>
                <a:gd name="connsiteY22" fmla="*/ 5071 h 58778"/>
                <a:gd name="connsiteX23" fmla="*/ 35267 w 53476"/>
                <a:gd name="connsiteY23" fmla="*/ 3630 h 58778"/>
                <a:gd name="connsiteX24" fmla="*/ 38321 w 53476"/>
                <a:gd name="connsiteY24" fmla="*/ 4437 h 58778"/>
                <a:gd name="connsiteX25" fmla="*/ 42989 w 53476"/>
                <a:gd name="connsiteY25" fmla="*/ 6858 h 58778"/>
                <a:gd name="connsiteX26" fmla="*/ 47945 w 53476"/>
                <a:gd name="connsiteY26" fmla="*/ 10602 h 58778"/>
                <a:gd name="connsiteX27" fmla="*/ 51863 w 53476"/>
                <a:gd name="connsiteY27" fmla="*/ 15904 h 58778"/>
                <a:gd name="connsiteX28" fmla="*/ 53477 w 53476"/>
                <a:gd name="connsiteY28" fmla="*/ 22531 h 58778"/>
                <a:gd name="connsiteX29" fmla="*/ 50826 w 53476"/>
                <a:gd name="connsiteY29" fmla="*/ 30772 h 58778"/>
                <a:gd name="connsiteX30" fmla="*/ 44487 w 53476"/>
                <a:gd name="connsiteY30" fmla="*/ 35267 h 58778"/>
                <a:gd name="connsiteX31" fmla="*/ 45697 w 53476"/>
                <a:gd name="connsiteY31" fmla="*/ 35958 h 58778"/>
                <a:gd name="connsiteX32" fmla="*/ 47945 w 53476"/>
                <a:gd name="connsiteY32" fmla="*/ 37572 h 58778"/>
                <a:gd name="connsiteX33" fmla="*/ 50595 w 53476"/>
                <a:gd name="connsiteY33" fmla="*/ 40050 h 58778"/>
                <a:gd name="connsiteX34" fmla="*/ 52555 w 53476"/>
                <a:gd name="connsiteY34" fmla="*/ 43450 h 58778"/>
                <a:gd name="connsiteX35" fmla="*/ 53477 w 53476"/>
                <a:gd name="connsiteY35" fmla="*/ 47657 h 58778"/>
                <a:gd name="connsiteX36" fmla="*/ 52670 w 53476"/>
                <a:gd name="connsiteY36" fmla="*/ 52901 h 58778"/>
                <a:gd name="connsiteX37" fmla="*/ 50019 w 53476"/>
                <a:gd name="connsiteY37" fmla="*/ 57049 h 58778"/>
                <a:gd name="connsiteX38" fmla="*/ 45640 w 53476"/>
                <a:gd name="connsiteY38" fmla="*/ 58778 h 58778"/>
                <a:gd name="connsiteX39" fmla="*/ 40857 w 53476"/>
                <a:gd name="connsiteY39" fmla="*/ 56877 h 58778"/>
                <a:gd name="connsiteX40" fmla="*/ 38840 w 53476"/>
                <a:gd name="connsiteY40" fmla="*/ 52266 h 58778"/>
                <a:gd name="connsiteX41" fmla="*/ 39819 w 53476"/>
                <a:gd name="connsiteY41" fmla="*/ 49269 h 58778"/>
                <a:gd name="connsiteX42" fmla="*/ 42931 w 53476"/>
                <a:gd name="connsiteY42" fmla="*/ 47887 h 58778"/>
                <a:gd name="connsiteX43" fmla="*/ 47080 w 53476"/>
                <a:gd name="connsiteY43" fmla="*/ 49501 h 58778"/>
                <a:gd name="connsiteX44" fmla="*/ 49328 w 53476"/>
                <a:gd name="connsiteY44" fmla="*/ 53419 h 58778"/>
                <a:gd name="connsiteX45" fmla="*/ 50826 w 53476"/>
                <a:gd name="connsiteY45" fmla="*/ 47541 h 58778"/>
                <a:gd name="connsiteX46" fmla="*/ 47484 w 53476"/>
                <a:gd name="connsiteY46" fmla="*/ 40741 h 58778"/>
                <a:gd name="connsiteX47" fmla="*/ 38552 w 53476"/>
                <a:gd name="connsiteY47" fmla="*/ 36304 h 58778"/>
                <a:gd name="connsiteX48" fmla="*/ 19132 w 53476"/>
                <a:gd name="connsiteY48" fmla="*/ 31349 h 58778"/>
                <a:gd name="connsiteX49" fmla="*/ 10488 w 53476"/>
                <a:gd name="connsiteY49" fmla="*/ 29965 h 58778"/>
                <a:gd name="connsiteX50" fmla="*/ 6396 w 53476"/>
                <a:gd name="connsiteY50" fmla="*/ 30600 h 58778"/>
                <a:gd name="connsiteX51" fmla="*/ 3976 w 53476"/>
                <a:gd name="connsiteY51" fmla="*/ 32328 h 58778"/>
                <a:gd name="connsiteX52" fmla="*/ 2881 w 53476"/>
                <a:gd name="connsiteY52" fmla="*/ 34345 h 58778"/>
                <a:gd name="connsiteX53" fmla="*/ 2593 w 53476"/>
                <a:gd name="connsiteY53" fmla="*/ 36304 h 58778"/>
                <a:gd name="connsiteX54" fmla="*/ 3285 w 53476"/>
                <a:gd name="connsiteY54" fmla="*/ 39992 h 58778"/>
                <a:gd name="connsiteX55" fmla="*/ 5590 w 53476"/>
                <a:gd name="connsiteY55" fmla="*/ 44199 h 58778"/>
                <a:gd name="connsiteX56" fmla="*/ 10373 w 53476"/>
                <a:gd name="connsiteY56" fmla="*/ 48578 h 58778"/>
                <a:gd name="connsiteX57" fmla="*/ 18037 w 53476"/>
                <a:gd name="connsiteY57" fmla="*/ 52152 h 58778"/>
                <a:gd name="connsiteX58" fmla="*/ 19362 w 53476"/>
                <a:gd name="connsiteY58" fmla="*/ 53707 h 58778"/>
                <a:gd name="connsiteX59" fmla="*/ 18152 w 53476"/>
                <a:gd name="connsiteY59" fmla="*/ 55090 h 58778"/>
                <a:gd name="connsiteX60" fmla="*/ 15156 w 53476"/>
                <a:gd name="connsiteY60" fmla="*/ 54341 h 58778"/>
                <a:gd name="connsiteX61" fmla="*/ 10488 w 53476"/>
                <a:gd name="connsiteY61" fmla="*/ 51920 h 58778"/>
                <a:gd name="connsiteX62" fmla="*/ 5590 w 53476"/>
                <a:gd name="connsiteY62" fmla="*/ 48117 h 58778"/>
                <a:gd name="connsiteX63" fmla="*/ 1614 w 53476"/>
                <a:gd name="connsiteY63" fmla="*/ 42758 h 58778"/>
                <a:gd name="connsiteX64" fmla="*/ 0 w 53476"/>
                <a:gd name="connsiteY64" fmla="*/ 36074 h 58778"/>
                <a:gd name="connsiteX65" fmla="*/ 346 w 53476"/>
                <a:gd name="connsiteY65" fmla="*/ 33019 h 58778"/>
                <a:gd name="connsiteX66" fmla="*/ 1498 w 53476"/>
                <a:gd name="connsiteY66" fmla="*/ 29619 h 58778"/>
                <a:gd name="connsiteX67" fmla="*/ 4264 w 53476"/>
                <a:gd name="connsiteY67" fmla="*/ 26047 h 58778"/>
                <a:gd name="connsiteX68" fmla="*/ 8932 w 53476"/>
                <a:gd name="connsiteY68" fmla="*/ 23338 h 58778"/>
                <a:gd name="connsiteX69" fmla="*/ 6339 w 53476"/>
                <a:gd name="connsiteY69" fmla="*/ 21725 h 58778"/>
                <a:gd name="connsiteX70" fmla="*/ 3515 w 53476"/>
                <a:gd name="connsiteY70" fmla="*/ 19247 h 58778"/>
                <a:gd name="connsiteX71" fmla="*/ 980 w 53476"/>
                <a:gd name="connsiteY71" fmla="*/ 15559 h 58778"/>
                <a:gd name="connsiteX72" fmla="*/ 0 w 53476"/>
                <a:gd name="connsiteY72" fmla="*/ 10949 h 58778"/>
                <a:gd name="connsiteX73" fmla="*/ 634 w 53476"/>
                <a:gd name="connsiteY73" fmla="*/ 6281 h 58778"/>
                <a:gd name="connsiteX74" fmla="*/ 3112 w 53476"/>
                <a:gd name="connsiteY74" fmla="*/ 2017 h 58778"/>
                <a:gd name="connsiteX75" fmla="*/ 7780 w 53476"/>
                <a:gd name="connsiteY75" fmla="*/ 0 h 5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3476" h="58778">
                  <a:moveTo>
                    <a:pt x="7780" y="0"/>
                  </a:moveTo>
                  <a:cubicBezTo>
                    <a:pt x="9931" y="0"/>
                    <a:pt x="11621" y="673"/>
                    <a:pt x="12851" y="2017"/>
                  </a:cubicBezTo>
                  <a:cubicBezTo>
                    <a:pt x="14042" y="3362"/>
                    <a:pt x="14637" y="4802"/>
                    <a:pt x="14637" y="6339"/>
                  </a:cubicBezTo>
                  <a:cubicBezTo>
                    <a:pt x="14637" y="7799"/>
                    <a:pt x="14214" y="8912"/>
                    <a:pt x="13369" y="9681"/>
                  </a:cubicBezTo>
                  <a:cubicBezTo>
                    <a:pt x="12524" y="10450"/>
                    <a:pt x="11564" y="10834"/>
                    <a:pt x="10488" y="10834"/>
                  </a:cubicBezTo>
                  <a:cubicBezTo>
                    <a:pt x="9028" y="10834"/>
                    <a:pt x="7664" y="10296"/>
                    <a:pt x="6396" y="9220"/>
                  </a:cubicBezTo>
                  <a:cubicBezTo>
                    <a:pt x="5129" y="8145"/>
                    <a:pt x="4360" y="6800"/>
                    <a:pt x="4091" y="5186"/>
                  </a:cubicBezTo>
                  <a:cubicBezTo>
                    <a:pt x="3093" y="6762"/>
                    <a:pt x="2593" y="8720"/>
                    <a:pt x="2593" y="11064"/>
                  </a:cubicBezTo>
                  <a:cubicBezTo>
                    <a:pt x="2593" y="12600"/>
                    <a:pt x="2997" y="14042"/>
                    <a:pt x="3803" y="15387"/>
                  </a:cubicBezTo>
                  <a:cubicBezTo>
                    <a:pt x="4610" y="16692"/>
                    <a:pt x="5532" y="17748"/>
                    <a:pt x="6569" y="18555"/>
                  </a:cubicBezTo>
                  <a:cubicBezTo>
                    <a:pt x="7607" y="19324"/>
                    <a:pt x="8874" y="20054"/>
                    <a:pt x="10373" y="20745"/>
                  </a:cubicBezTo>
                  <a:cubicBezTo>
                    <a:pt x="11832" y="21398"/>
                    <a:pt x="13004" y="21859"/>
                    <a:pt x="13888" y="22128"/>
                  </a:cubicBezTo>
                  <a:cubicBezTo>
                    <a:pt x="14733" y="22358"/>
                    <a:pt x="15617" y="22569"/>
                    <a:pt x="16539" y="22762"/>
                  </a:cubicBezTo>
                  <a:lnTo>
                    <a:pt x="32674" y="26796"/>
                  </a:lnTo>
                  <a:cubicBezTo>
                    <a:pt x="37783" y="28102"/>
                    <a:pt x="41241" y="28756"/>
                    <a:pt x="43046" y="28756"/>
                  </a:cubicBezTo>
                  <a:cubicBezTo>
                    <a:pt x="45275" y="28756"/>
                    <a:pt x="47138" y="28218"/>
                    <a:pt x="48636" y="27142"/>
                  </a:cubicBezTo>
                  <a:cubicBezTo>
                    <a:pt x="50096" y="26065"/>
                    <a:pt x="50826" y="24453"/>
                    <a:pt x="50826" y="22301"/>
                  </a:cubicBezTo>
                  <a:cubicBezTo>
                    <a:pt x="50826" y="21456"/>
                    <a:pt x="50711" y="20553"/>
                    <a:pt x="50480" y="19592"/>
                  </a:cubicBezTo>
                  <a:cubicBezTo>
                    <a:pt x="50211" y="18632"/>
                    <a:pt x="49731" y="17537"/>
                    <a:pt x="49039" y="16308"/>
                  </a:cubicBezTo>
                  <a:cubicBezTo>
                    <a:pt x="48310" y="15040"/>
                    <a:pt x="47407" y="13849"/>
                    <a:pt x="46331" y="12736"/>
                  </a:cubicBezTo>
                  <a:cubicBezTo>
                    <a:pt x="45217" y="11583"/>
                    <a:pt x="43719" y="10449"/>
                    <a:pt x="41836" y="9335"/>
                  </a:cubicBezTo>
                  <a:cubicBezTo>
                    <a:pt x="39954" y="8221"/>
                    <a:pt x="37802" y="7298"/>
                    <a:pt x="35382" y="6569"/>
                  </a:cubicBezTo>
                  <a:cubicBezTo>
                    <a:pt x="34537" y="6339"/>
                    <a:pt x="34114" y="5839"/>
                    <a:pt x="34114" y="5071"/>
                  </a:cubicBezTo>
                  <a:cubicBezTo>
                    <a:pt x="34114" y="4110"/>
                    <a:pt x="34499" y="3630"/>
                    <a:pt x="35267" y="3630"/>
                  </a:cubicBezTo>
                  <a:cubicBezTo>
                    <a:pt x="35920" y="3630"/>
                    <a:pt x="36938" y="3900"/>
                    <a:pt x="38321" y="4437"/>
                  </a:cubicBezTo>
                  <a:cubicBezTo>
                    <a:pt x="39666" y="4937"/>
                    <a:pt x="41222" y="5743"/>
                    <a:pt x="42989" y="6858"/>
                  </a:cubicBezTo>
                  <a:cubicBezTo>
                    <a:pt x="44718" y="7933"/>
                    <a:pt x="46370" y="9182"/>
                    <a:pt x="47945" y="10602"/>
                  </a:cubicBezTo>
                  <a:cubicBezTo>
                    <a:pt x="49481" y="12025"/>
                    <a:pt x="50787" y="13792"/>
                    <a:pt x="51863" y="15904"/>
                  </a:cubicBezTo>
                  <a:cubicBezTo>
                    <a:pt x="52939" y="18018"/>
                    <a:pt x="53477" y="20227"/>
                    <a:pt x="53477" y="22531"/>
                  </a:cubicBezTo>
                  <a:cubicBezTo>
                    <a:pt x="53477" y="25835"/>
                    <a:pt x="52593" y="28582"/>
                    <a:pt x="50826" y="30772"/>
                  </a:cubicBezTo>
                  <a:cubicBezTo>
                    <a:pt x="49059" y="32961"/>
                    <a:pt x="46946" y="34460"/>
                    <a:pt x="44487" y="35267"/>
                  </a:cubicBezTo>
                  <a:cubicBezTo>
                    <a:pt x="44833" y="35459"/>
                    <a:pt x="45236" y="35689"/>
                    <a:pt x="45697" y="35958"/>
                  </a:cubicBezTo>
                  <a:cubicBezTo>
                    <a:pt x="46158" y="36227"/>
                    <a:pt x="46907" y="36765"/>
                    <a:pt x="47945" y="37572"/>
                  </a:cubicBezTo>
                  <a:cubicBezTo>
                    <a:pt x="48943" y="38341"/>
                    <a:pt x="49827" y="39166"/>
                    <a:pt x="50595" y="40050"/>
                  </a:cubicBezTo>
                  <a:cubicBezTo>
                    <a:pt x="51325" y="40934"/>
                    <a:pt x="51978" y="42067"/>
                    <a:pt x="52555" y="43450"/>
                  </a:cubicBezTo>
                  <a:cubicBezTo>
                    <a:pt x="53169" y="44794"/>
                    <a:pt x="53477" y="46197"/>
                    <a:pt x="53477" y="47657"/>
                  </a:cubicBezTo>
                  <a:cubicBezTo>
                    <a:pt x="53477" y="49501"/>
                    <a:pt x="53208" y="51249"/>
                    <a:pt x="52670" y="52901"/>
                  </a:cubicBezTo>
                  <a:cubicBezTo>
                    <a:pt x="52132" y="54513"/>
                    <a:pt x="51248" y="55896"/>
                    <a:pt x="50019" y="57049"/>
                  </a:cubicBezTo>
                  <a:cubicBezTo>
                    <a:pt x="48790" y="58201"/>
                    <a:pt x="47330" y="58778"/>
                    <a:pt x="45640" y="58778"/>
                  </a:cubicBezTo>
                  <a:cubicBezTo>
                    <a:pt x="43757" y="58778"/>
                    <a:pt x="42163" y="58145"/>
                    <a:pt x="40857" y="56877"/>
                  </a:cubicBezTo>
                  <a:cubicBezTo>
                    <a:pt x="39512" y="55570"/>
                    <a:pt x="38840" y="54034"/>
                    <a:pt x="38840" y="52266"/>
                  </a:cubicBezTo>
                  <a:cubicBezTo>
                    <a:pt x="38840" y="51153"/>
                    <a:pt x="39166" y="50154"/>
                    <a:pt x="39819" y="49269"/>
                  </a:cubicBezTo>
                  <a:cubicBezTo>
                    <a:pt x="40472" y="48348"/>
                    <a:pt x="41510" y="47887"/>
                    <a:pt x="42931" y="47887"/>
                  </a:cubicBezTo>
                  <a:cubicBezTo>
                    <a:pt x="44506" y="47887"/>
                    <a:pt x="45889" y="48424"/>
                    <a:pt x="47080" y="49501"/>
                  </a:cubicBezTo>
                  <a:cubicBezTo>
                    <a:pt x="48271" y="50576"/>
                    <a:pt x="49020" y="51882"/>
                    <a:pt x="49328" y="53419"/>
                  </a:cubicBezTo>
                  <a:cubicBezTo>
                    <a:pt x="50326" y="51844"/>
                    <a:pt x="50826" y="49884"/>
                    <a:pt x="50826" y="47541"/>
                  </a:cubicBezTo>
                  <a:cubicBezTo>
                    <a:pt x="50826" y="45006"/>
                    <a:pt x="49712" y="42739"/>
                    <a:pt x="47484" y="40741"/>
                  </a:cubicBezTo>
                  <a:cubicBezTo>
                    <a:pt x="45255" y="38743"/>
                    <a:pt x="42278" y="37264"/>
                    <a:pt x="38552" y="36304"/>
                  </a:cubicBezTo>
                  <a:cubicBezTo>
                    <a:pt x="29600" y="33922"/>
                    <a:pt x="23127" y="32270"/>
                    <a:pt x="19132" y="31349"/>
                  </a:cubicBezTo>
                  <a:cubicBezTo>
                    <a:pt x="15098" y="30426"/>
                    <a:pt x="12217" y="29965"/>
                    <a:pt x="10488" y="29965"/>
                  </a:cubicBezTo>
                  <a:cubicBezTo>
                    <a:pt x="8874" y="29965"/>
                    <a:pt x="7511" y="30176"/>
                    <a:pt x="6396" y="30600"/>
                  </a:cubicBezTo>
                  <a:cubicBezTo>
                    <a:pt x="5282" y="31022"/>
                    <a:pt x="4476" y="31598"/>
                    <a:pt x="3976" y="32328"/>
                  </a:cubicBezTo>
                  <a:cubicBezTo>
                    <a:pt x="3438" y="33019"/>
                    <a:pt x="3073" y="33692"/>
                    <a:pt x="2881" y="34345"/>
                  </a:cubicBezTo>
                  <a:cubicBezTo>
                    <a:pt x="2689" y="34959"/>
                    <a:pt x="2593" y="35612"/>
                    <a:pt x="2593" y="36304"/>
                  </a:cubicBezTo>
                  <a:cubicBezTo>
                    <a:pt x="2593" y="37456"/>
                    <a:pt x="2824" y="38687"/>
                    <a:pt x="3285" y="39992"/>
                  </a:cubicBezTo>
                  <a:cubicBezTo>
                    <a:pt x="3746" y="41260"/>
                    <a:pt x="4514" y="42662"/>
                    <a:pt x="5590" y="44199"/>
                  </a:cubicBezTo>
                  <a:cubicBezTo>
                    <a:pt x="6627" y="45697"/>
                    <a:pt x="8221" y="47157"/>
                    <a:pt x="10373" y="48578"/>
                  </a:cubicBezTo>
                  <a:cubicBezTo>
                    <a:pt x="12524" y="49999"/>
                    <a:pt x="15079" y="51191"/>
                    <a:pt x="18037" y="52152"/>
                  </a:cubicBezTo>
                  <a:cubicBezTo>
                    <a:pt x="18920" y="52344"/>
                    <a:pt x="19362" y="52861"/>
                    <a:pt x="19362" y="53707"/>
                  </a:cubicBezTo>
                  <a:cubicBezTo>
                    <a:pt x="19324" y="54629"/>
                    <a:pt x="18920" y="55090"/>
                    <a:pt x="18152" y="55090"/>
                  </a:cubicBezTo>
                  <a:cubicBezTo>
                    <a:pt x="17499" y="55090"/>
                    <a:pt x="16500" y="54841"/>
                    <a:pt x="15156" y="54341"/>
                  </a:cubicBezTo>
                  <a:cubicBezTo>
                    <a:pt x="13773" y="53804"/>
                    <a:pt x="12217" y="52997"/>
                    <a:pt x="10488" y="51920"/>
                  </a:cubicBezTo>
                  <a:cubicBezTo>
                    <a:pt x="8759" y="50807"/>
                    <a:pt x="7126" y="49539"/>
                    <a:pt x="5590" y="48117"/>
                  </a:cubicBezTo>
                  <a:cubicBezTo>
                    <a:pt x="4015" y="46657"/>
                    <a:pt x="2689" y="44870"/>
                    <a:pt x="1614" y="42758"/>
                  </a:cubicBezTo>
                  <a:cubicBezTo>
                    <a:pt x="538" y="40607"/>
                    <a:pt x="0" y="38379"/>
                    <a:pt x="0" y="36074"/>
                  </a:cubicBezTo>
                  <a:cubicBezTo>
                    <a:pt x="0" y="35037"/>
                    <a:pt x="115" y="34018"/>
                    <a:pt x="346" y="33019"/>
                  </a:cubicBezTo>
                  <a:cubicBezTo>
                    <a:pt x="538" y="31982"/>
                    <a:pt x="922" y="30848"/>
                    <a:pt x="1498" y="29619"/>
                  </a:cubicBezTo>
                  <a:cubicBezTo>
                    <a:pt x="2075" y="28351"/>
                    <a:pt x="2997" y="27160"/>
                    <a:pt x="4264" y="26047"/>
                  </a:cubicBezTo>
                  <a:cubicBezTo>
                    <a:pt x="5532" y="24932"/>
                    <a:pt x="7088" y="24029"/>
                    <a:pt x="8932" y="23338"/>
                  </a:cubicBezTo>
                  <a:cubicBezTo>
                    <a:pt x="8048" y="22877"/>
                    <a:pt x="7184" y="22339"/>
                    <a:pt x="6339" y="21725"/>
                  </a:cubicBezTo>
                  <a:cubicBezTo>
                    <a:pt x="5494" y="21072"/>
                    <a:pt x="4552" y="20246"/>
                    <a:pt x="3515" y="19247"/>
                  </a:cubicBezTo>
                  <a:cubicBezTo>
                    <a:pt x="2439" y="18210"/>
                    <a:pt x="1594" y="16980"/>
                    <a:pt x="980" y="15559"/>
                  </a:cubicBezTo>
                  <a:cubicBezTo>
                    <a:pt x="327" y="14099"/>
                    <a:pt x="0" y="12562"/>
                    <a:pt x="0" y="10949"/>
                  </a:cubicBezTo>
                  <a:cubicBezTo>
                    <a:pt x="0" y="9374"/>
                    <a:pt x="211" y="7817"/>
                    <a:pt x="634" y="6281"/>
                  </a:cubicBezTo>
                  <a:cubicBezTo>
                    <a:pt x="1018" y="4745"/>
                    <a:pt x="1844" y="3323"/>
                    <a:pt x="3112" y="2017"/>
                  </a:cubicBezTo>
                  <a:cubicBezTo>
                    <a:pt x="4341" y="673"/>
                    <a:pt x="5897" y="0"/>
                    <a:pt x="7780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0360D8AF-3778-9752-9C8B-E62E39174975}"/>
                </a:ext>
              </a:extLst>
            </p:cNvPr>
            <p:cNvSpPr/>
            <p:nvPr/>
          </p:nvSpPr>
          <p:spPr>
            <a:xfrm>
              <a:off x="4575412" y="3813882"/>
              <a:ext cx="118017" cy="27371"/>
            </a:xfrm>
            <a:custGeom>
              <a:avLst/>
              <a:gdLst>
                <a:gd name="connsiteX0" fmla="*/ 116865 w 118017"/>
                <a:gd name="connsiteY0" fmla="*/ 27372 h 27371"/>
                <a:gd name="connsiteX1" fmla="*/ 114848 w 118017"/>
                <a:gd name="connsiteY1" fmla="*/ 25873 h 27371"/>
                <a:gd name="connsiteX2" fmla="*/ 59009 w 118017"/>
                <a:gd name="connsiteY2" fmla="*/ 6857 h 27371"/>
                <a:gd name="connsiteX3" fmla="*/ 3919 w 118017"/>
                <a:gd name="connsiteY3" fmla="*/ 25124 h 27371"/>
                <a:gd name="connsiteX4" fmla="*/ 1153 w 118017"/>
                <a:gd name="connsiteY4" fmla="*/ 27372 h 27371"/>
                <a:gd name="connsiteX5" fmla="*/ 0 w 118017"/>
                <a:gd name="connsiteY5" fmla="*/ 26219 h 27371"/>
                <a:gd name="connsiteX6" fmla="*/ 2363 w 118017"/>
                <a:gd name="connsiteY6" fmla="*/ 22589 h 27371"/>
                <a:gd name="connsiteX7" fmla="*/ 10142 w 118017"/>
                <a:gd name="connsiteY7" fmla="*/ 15385 h 27371"/>
                <a:gd name="connsiteX8" fmla="*/ 22186 w 118017"/>
                <a:gd name="connsiteY8" fmla="*/ 7779 h 27371"/>
                <a:gd name="connsiteX9" fmla="*/ 59009 w 118017"/>
                <a:gd name="connsiteY9" fmla="*/ 0 h 27371"/>
                <a:gd name="connsiteX10" fmla="*/ 95025 w 118017"/>
                <a:gd name="connsiteY10" fmla="*/ 7434 h 27371"/>
                <a:gd name="connsiteX11" fmla="*/ 107414 w 118017"/>
                <a:gd name="connsiteY11" fmla="*/ 15040 h 27371"/>
                <a:gd name="connsiteX12" fmla="*/ 115539 w 118017"/>
                <a:gd name="connsiteY12" fmla="*/ 22416 h 27371"/>
                <a:gd name="connsiteX13" fmla="*/ 118018 w 118017"/>
                <a:gd name="connsiteY13" fmla="*/ 26219 h 27371"/>
                <a:gd name="connsiteX14" fmla="*/ 116865 w 118017"/>
                <a:gd name="connsiteY14" fmla="*/ 27372 h 2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017" h="27371">
                  <a:moveTo>
                    <a:pt x="116865" y="27372"/>
                  </a:moveTo>
                  <a:cubicBezTo>
                    <a:pt x="116480" y="27372"/>
                    <a:pt x="115809" y="26872"/>
                    <a:pt x="114848" y="25873"/>
                  </a:cubicBezTo>
                  <a:cubicBezTo>
                    <a:pt x="101940" y="13196"/>
                    <a:pt x="83327" y="6857"/>
                    <a:pt x="59009" y="6857"/>
                  </a:cubicBezTo>
                  <a:cubicBezTo>
                    <a:pt x="34614" y="6857"/>
                    <a:pt x="16250" y="12946"/>
                    <a:pt x="3919" y="25124"/>
                  </a:cubicBezTo>
                  <a:cubicBezTo>
                    <a:pt x="2497" y="26623"/>
                    <a:pt x="1575" y="27372"/>
                    <a:pt x="1153" y="27372"/>
                  </a:cubicBezTo>
                  <a:cubicBezTo>
                    <a:pt x="384" y="27372"/>
                    <a:pt x="0" y="26988"/>
                    <a:pt x="0" y="26219"/>
                  </a:cubicBezTo>
                  <a:cubicBezTo>
                    <a:pt x="0" y="25682"/>
                    <a:pt x="788" y="24471"/>
                    <a:pt x="2363" y="22589"/>
                  </a:cubicBezTo>
                  <a:cubicBezTo>
                    <a:pt x="3938" y="20669"/>
                    <a:pt x="6531" y="18268"/>
                    <a:pt x="10142" y="15385"/>
                  </a:cubicBezTo>
                  <a:cubicBezTo>
                    <a:pt x="13753" y="12466"/>
                    <a:pt x="17768" y="9931"/>
                    <a:pt x="22186" y="7779"/>
                  </a:cubicBezTo>
                  <a:cubicBezTo>
                    <a:pt x="32904" y="2593"/>
                    <a:pt x="45178" y="0"/>
                    <a:pt x="59009" y="0"/>
                  </a:cubicBezTo>
                  <a:cubicBezTo>
                    <a:pt x="72301" y="0"/>
                    <a:pt x="84306" y="2478"/>
                    <a:pt x="95025" y="7434"/>
                  </a:cubicBezTo>
                  <a:cubicBezTo>
                    <a:pt x="99519" y="9546"/>
                    <a:pt x="103649" y="12081"/>
                    <a:pt x="107414" y="15040"/>
                  </a:cubicBezTo>
                  <a:cubicBezTo>
                    <a:pt x="111180" y="17998"/>
                    <a:pt x="113887" y="20456"/>
                    <a:pt x="115539" y="22416"/>
                  </a:cubicBezTo>
                  <a:cubicBezTo>
                    <a:pt x="117191" y="24375"/>
                    <a:pt x="118018" y="25642"/>
                    <a:pt x="118018" y="26219"/>
                  </a:cubicBezTo>
                  <a:cubicBezTo>
                    <a:pt x="118018" y="26988"/>
                    <a:pt x="117634" y="27372"/>
                    <a:pt x="116865" y="27372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7" name="Freeform 126">
            <a:extLst>
              <a:ext uri="{FF2B5EF4-FFF2-40B4-BE49-F238E27FC236}">
                <a16:creationId xmlns:a16="http://schemas.microsoft.com/office/drawing/2014/main" id="{48D7E69A-F17A-5DBE-0335-4AEA4F22A331}"/>
              </a:ext>
            </a:extLst>
          </p:cNvPr>
          <p:cNvSpPr/>
          <p:nvPr/>
        </p:nvSpPr>
        <p:spPr>
          <a:xfrm>
            <a:off x="3095055" y="3899596"/>
            <a:ext cx="2329312" cy="760234"/>
          </a:xfrm>
          <a:custGeom>
            <a:avLst/>
            <a:gdLst>
              <a:gd name="connsiteX0" fmla="*/ 0 w 2329312"/>
              <a:gd name="connsiteY0" fmla="*/ 760234 h 760234"/>
              <a:gd name="connsiteX1" fmla="*/ 2331 w 2329312"/>
              <a:gd name="connsiteY1" fmla="*/ 760075 h 760234"/>
              <a:gd name="connsiteX2" fmla="*/ 4663 w 2329312"/>
              <a:gd name="connsiteY2" fmla="*/ 759927 h 760234"/>
              <a:gd name="connsiteX3" fmla="*/ 6995 w 2329312"/>
              <a:gd name="connsiteY3" fmla="*/ 759767 h 760234"/>
              <a:gd name="connsiteX4" fmla="*/ 9326 w 2329312"/>
              <a:gd name="connsiteY4" fmla="*/ 759595 h 760234"/>
              <a:gd name="connsiteX5" fmla="*/ 11658 w 2329312"/>
              <a:gd name="connsiteY5" fmla="*/ 759435 h 760234"/>
              <a:gd name="connsiteX6" fmla="*/ 13989 w 2329312"/>
              <a:gd name="connsiteY6" fmla="*/ 759263 h 760234"/>
              <a:gd name="connsiteX7" fmla="*/ 16321 w 2329312"/>
              <a:gd name="connsiteY7" fmla="*/ 759090 h 760234"/>
              <a:gd name="connsiteX8" fmla="*/ 18653 w 2329312"/>
              <a:gd name="connsiteY8" fmla="*/ 758918 h 760234"/>
              <a:gd name="connsiteX9" fmla="*/ 20985 w 2329312"/>
              <a:gd name="connsiteY9" fmla="*/ 758746 h 760234"/>
              <a:gd name="connsiteX10" fmla="*/ 23316 w 2329312"/>
              <a:gd name="connsiteY10" fmla="*/ 758561 h 760234"/>
              <a:gd name="connsiteX11" fmla="*/ 25647 w 2329312"/>
              <a:gd name="connsiteY11" fmla="*/ 758389 h 760234"/>
              <a:gd name="connsiteX12" fmla="*/ 27979 w 2329312"/>
              <a:gd name="connsiteY12" fmla="*/ 758205 h 760234"/>
              <a:gd name="connsiteX13" fmla="*/ 30311 w 2329312"/>
              <a:gd name="connsiteY13" fmla="*/ 758008 h 760234"/>
              <a:gd name="connsiteX14" fmla="*/ 32643 w 2329312"/>
              <a:gd name="connsiteY14" fmla="*/ 757823 h 760234"/>
              <a:gd name="connsiteX15" fmla="*/ 34974 w 2329312"/>
              <a:gd name="connsiteY15" fmla="*/ 757627 h 760234"/>
              <a:gd name="connsiteX16" fmla="*/ 37306 w 2329312"/>
              <a:gd name="connsiteY16" fmla="*/ 757430 h 760234"/>
              <a:gd name="connsiteX17" fmla="*/ 39637 w 2329312"/>
              <a:gd name="connsiteY17" fmla="*/ 757233 h 760234"/>
              <a:gd name="connsiteX18" fmla="*/ 41969 w 2329312"/>
              <a:gd name="connsiteY18" fmla="*/ 757036 h 760234"/>
              <a:gd name="connsiteX19" fmla="*/ 44301 w 2329312"/>
              <a:gd name="connsiteY19" fmla="*/ 756827 h 760234"/>
              <a:gd name="connsiteX20" fmla="*/ 46632 w 2329312"/>
              <a:gd name="connsiteY20" fmla="*/ 756618 h 760234"/>
              <a:gd name="connsiteX21" fmla="*/ 48964 w 2329312"/>
              <a:gd name="connsiteY21" fmla="*/ 756409 h 760234"/>
              <a:gd name="connsiteX22" fmla="*/ 51295 w 2329312"/>
              <a:gd name="connsiteY22" fmla="*/ 756187 h 760234"/>
              <a:gd name="connsiteX23" fmla="*/ 53628 w 2329312"/>
              <a:gd name="connsiteY23" fmla="*/ 755978 h 760234"/>
              <a:gd name="connsiteX24" fmla="*/ 55959 w 2329312"/>
              <a:gd name="connsiteY24" fmla="*/ 755757 h 760234"/>
              <a:gd name="connsiteX25" fmla="*/ 58291 w 2329312"/>
              <a:gd name="connsiteY25" fmla="*/ 755523 h 760234"/>
              <a:gd name="connsiteX26" fmla="*/ 60622 w 2329312"/>
              <a:gd name="connsiteY26" fmla="*/ 755302 h 760234"/>
              <a:gd name="connsiteX27" fmla="*/ 62953 w 2329312"/>
              <a:gd name="connsiteY27" fmla="*/ 755068 h 760234"/>
              <a:gd name="connsiteX28" fmla="*/ 65286 w 2329312"/>
              <a:gd name="connsiteY28" fmla="*/ 754834 h 760234"/>
              <a:gd name="connsiteX29" fmla="*/ 67617 w 2329312"/>
              <a:gd name="connsiteY29" fmla="*/ 754588 h 760234"/>
              <a:gd name="connsiteX30" fmla="*/ 69949 w 2329312"/>
              <a:gd name="connsiteY30" fmla="*/ 754354 h 760234"/>
              <a:gd name="connsiteX31" fmla="*/ 72280 w 2329312"/>
              <a:gd name="connsiteY31" fmla="*/ 754096 h 760234"/>
              <a:gd name="connsiteX32" fmla="*/ 74613 w 2329312"/>
              <a:gd name="connsiteY32" fmla="*/ 753850 h 760234"/>
              <a:gd name="connsiteX33" fmla="*/ 76944 w 2329312"/>
              <a:gd name="connsiteY33" fmla="*/ 753604 h 760234"/>
              <a:gd name="connsiteX34" fmla="*/ 79275 w 2329312"/>
              <a:gd name="connsiteY34" fmla="*/ 753346 h 760234"/>
              <a:gd name="connsiteX35" fmla="*/ 81607 w 2329312"/>
              <a:gd name="connsiteY35" fmla="*/ 753075 h 760234"/>
              <a:gd name="connsiteX36" fmla="*/ 83938 w 2329312"/>
              <a:gd name="connsiteY36" fmla="*/ 752817 h 760234"/>
              <a:gd name="connsiteX37" fmla="*/ 86271 w 2329312"/>
              <a:gd name="connsiteY37" fmla="*/ 752546 h 760234"/>
              <a:gd name="connsiteX38" fmla="*/ 88602 w 2329312"/>
              <a:gd name="connsiteY38" fmla="*/ 752276 h 760234"/>
              <a:gd name="connsiteX39" fmla="*/ 90934 w 2329312"/>
              <a:gd name="connsiteY39" fmla="*/ 751993 h 760234"/>
              <a:gd name="connsiteX40" fmla="*/ 93265 w 2329312"/>
              <a:gd name="connsiteY40" fmla="*/ 751722 h 760234"/>
              <a:gd name="connsiteX41" fmla="*/ 95596 w 2329312"/>
              <a:gd name="connsiteY41" fmla="*/ 751427 h 760234"/>
              <a:gd name="connsiteX42" fmla="*/ 97929 w 2329312"/>
              <a:gd name="connsiteY42" fmla="*/ 751144 h 760234"/>
              <a:gd name="connsiteX43" fmla="*/ 100260 w 2329312"/>
              <a:gd name="connsiteY43" fmla="*/ 750849 h 760234"/>
              <a:gd name="connsiteX44" fmla="*/ 102592 w 2329312"/>
              <a:gd name="connsiteY44" fmla="*/ 750553 h 760234"/>
              <a:gd name="connsiteX45" fmla="*/ 104923 w 2329312"/>
              <a:gd name="connsiteY45" fmla="*/ 750246 h 760234"/>
              <a:gd name="connsiteX46" fmla="*/ 107256 w 2329312"/>
              <a:gd name="connsiteY46" fmla="*/ 749951 h 760234"/>
              <a:gd name="connsiteX47" fmla="*/ 109587 w 2329312"/>
              <a:gd name="connsiteY47" fmla="*/ 749631 h 760234"/>
              <a:gd name="connsiteX48" fmla="*/ 111919 w 2329312"/>
              <a:gd name="connsiteY48" fmla="*/ 749323 h 760234"/>
              <a:gd name="connsiteX49" fmla="*/ 114250 w 2329312"/>
              <a:gd name="connsiteY49" fmla="*/ 749003 h 760234"/>
              <a:gd name="connsiteX50" fmla="*/ 116581 w 2329312"/>
              <a:gd name="connsiteY50" fmla="*/ 748683 h 760234"/>
              <a:gd name="connsiteX51" fmla="*/ 118914 w 2329312"/>
              <a:gd name="connsiteY51" fmla="*/ 748351 h 760234"/>
              <a:gd name="connsiteX52" fmla="*/ 121245 w 2329312"/>
              <a:gd name="connsiteY52" fmla="*/ 748019 h 760234"/>
              <a:gd name="connsiteX53" fmla="*/ 123577 w 2329312"/>
              <a:gd name="connsiteY53" fmla="*/ 747675 h 760234"/>
              <a:gd name="connsiteX54" fmla="*/ 125908 w 2329312"/>
              <a:gd name="connsiteY54" fmla="*/ 747343 h 760234"/>
              <a:gd name="connsiteX55" fmla="*/ 128241 w 2329312"/>
              <a:gd name="connsiteY55" fmla="*/ 746986 h 760234"/>
              <a:gd name="connsiteX56" fmla="*/ 130572 w 2329312"/>
              <a:gd name="connsiteY56" fmla="*/ 746641 h 760234"/>
              <a:gd name="connsiteX57" fmla="*/ 132903 w 2329312"/>
              <a:gd name="connsiteY57" fmla="*/ 746285 h 760234"/>
              <a:gd name="connsiteX58" fmla="*/ 135235 w 2329312"/>
              <a:gd name="connsiteY58" fmla="*/ 745916 h 760234"/>
              <a:gd name="connsiteX59" fmla="*/ 137566 w 2329312"/>
              <a:gd name="connsiteY59" fmla="*/ 745559 h 760234"/>
              <a:gd name="connsiteX60" fmla="*/ 139899 w 2329312"/>
              <a:gd name="connsiteY60" fmla="*/ 745178 h 760234"/>
              <a:gd name="connsiteX61" fmla="*/ 142230 w 2329312"/>
              <a:gd name="connsiteY61" fmla="*/ 744808 h 760234"/>
              <a:gd name="connsiteX62" fmla="*/ 144562 w 2329312"/>
              <a:gd name="connsiteY62" fmla="*/ 744427 h 760234"/>
              <a:gd name="connsiteX63" fmla="*/ 146893 w 2329312"/>
              <a:gd name="connsiteY63" fmla="*/ 744033 h 760234"/>
              <a:gd name="connsiteX64" fmla="*/ 149225 w 2329312"/>
              <a:gd name="connsiteY64" fmla="*/ 743640 h 760234"/>
              <a:gd name="connsiteX65" fmla="*/ 151557 w 2329312"/>
              <a:gd name="connsiteY65" fmla="*/ 743246 h 760234"/>
              <a:gd name="connsiteX66" fmla="*/ 153888 w 2329312"/>
              <a:gd name="connsiteY66" fmla="*/ 742840 h 760234"/>
              <a:gd name="connsiteX67" fmla="*/ 156220 w 2329312"/>
              <a:gd name="connsiteY67" fmla="*/ 742434 h 760234"/>
              <a:gd name="connsiteX68" fmla="*/ 158551 w 2329312"/>
              <a:gd name="connsiteY68" fmla="*/ 742028 h 760234"/>
              <a:gd name="connsiteX69" fmla="*/ 160883 w 2329312"/>
              <a:gd name="connsiteY69" fmla="*/ 741598 h 760234"/>
              <a:gd name="connsiteX70" fmla="*/ 163215 w 2329312"/>
              <a:gd name="connsiteY70" fmla="*/ 741180 h 760234"/>
              <a:gd name="connsiteX71" fmla="*/ 165547 w 2329312"/>
              <a:gd name="connsiteY71" fmla="*/ 740749 h 760234"/>
              <a:gd name="connsiteX72" fmla="*/ 167878 w 2329312"/>
              <a:gd name="connsiteY72" fmla="*/ 740319 h 760234"/>
              <a:gd name="connsiteX73" fmla="*/ 170209 w 2329312"/>
              <a:gd name="connsiteY73" fmla="*/ 739876 h 760234"/>
              <a:gd name="connsiteX74" fmla="*/ 172541 w 2329312"/>
              <a:gd name="connsiteY74" fmla="*/ 739420 h 760234"/>
              <a:gd name="connsiteX75" fmla="*/ 174873 w 2329312"/>
              <a:gd name="connsiteY75" fmla="*/ 738965 h 760234"/>
              <a:gd name="connsiteX76" fmla="*/ 177205 w 2329312"/>
              <a:gd name="connsiteY76" fmla="*/ 738510 h 760234"/>
              <a:gd name="connsiteX77" fmla="*/ 179536 w 2329312"/>
              <a:gd name="connsiteY77" fmla="*/ 738043 h 760234"/>
              <a:gd name="connsiteX78" fmla="*/ 181868 w 2329312"/>
              <a:gd name="connsiteY78" fmla="*/ 737575 h 760234"/>
              <a:gd name="connsiteX79" fmla="*/ 184199 w 2329312"/>
              <a:gd name="connsiteY79" fmla="*/ 737096 h 760234"/>
              <a:gd name="connsiteX80" fmla="*/ 186531 w 2329312"/>
              <a:gd name="connsiteY80" fmla="*/ 736616 h 760234"/>
              <a:gd name="connsiteX81" fmla="*/ 188863 w 2329312"/>
              <a:gd name="connsiteY81" fmla="*/ 736124 h 760234"/>
              <a:gd name="connsiteX82" fmla="*/ 191194 w 2329312"/>
              <a:gd name="connsiteY82" fmla="*/ 735632 h 760234"/>
              <a:gd name="connsiteX83" fmla="*/ 193526 w 2329312"/>
              <a:gd name="connsiteY83" fmla="*/ 735127 h 760234"/>
              <a:gd name="connsiteX84" fmla="*/ 195857 w 2329312"/>
              <a:gd name="connsiteY84" fmla="*/ 734611 h 760234"/>
              <a:gd name="connsiteX85" fmla="*/ 198190 w 2329312"/>
              <a:gd name="connsiteY85" fmla="*/ 734106 h 760234"/>
              <a:gd name="connsiteX86" fmla="*/ 200521 w 2329312"/>
              <a:gd name="connsiteY86" fmla="*/ 733577 h 760234"/>
              <a:gd name="connsiteX87" fmla="*/ 202853 w 2329312"/>
              <a:gd name="connsiteY87" fmla="*/ 733048 h 760234"/>
              <a:gd name="connsiteX88" fmla="*/ 205184 w 2329312"/>
              <a:gd name="connsiteY88" fmla="*/ 732519 h 760234"/>
              <a:gd name="connsiteX89" fmla="*/ 207515 w 2329312"/>
              <a:gd name="connsiteY89" fmla="*/ 731978 h 760234"/>
              <a:gd name="connsiteX90" fmla="*/ 209848 w 2329312"/>
              <a:gd name="connsiteY90" fmla="*/ 731425 h 760234"/>
              <a:gd name="connsiteX91" fmla="*/ 212179 w 2329312"/>
              <a:gd name="connsiteY91" fmla="*/ 730871 h 760234"/>
              <a:gd name="connsiteX92" fmla="*/ 214511 w 2329312"/>
              <a:gd name="connsiteY92" fmla="*/ 730305 h 760234"/>
              <a:gd name="connsiteX93" fmla="*/ 216842 w 2329312"/>
              <a:gd name="connsiteY93" fmla="*/ 729739 h 760234"/>
              <a:gd name="connsiteX94" fmla="*/ 219175 w 2329312"/>
              <a:gd name="connsiteY94" fmla="*/ 729161 h 760234"/>
              <a:gd name="connsiteX95" fmla="*/ 221506 w 2329312"/>
              <a:gd name="connsiteY95" fmla="*/ 728583 h 760234"/>
              <a:gd name="connsiteX96" fmla="*/ 223837 w 2329312"/>
              <a:gd name="connsiteY96" fmla="*/ 727993 h 760234"/>
              <a:gd name="connsiteX97" fmla="*/ 226169 w 2329312"/>
              <a:gd name="connsiteY97" fmla="*/ 727390 h 760234"/>
              <a:gd name="connsiteX98" fmla="*/ 228500 w 2329312"/>
              <a:gd name="connsiteY98" fmla="*/ 726787 h 760234"/>
              <a:gd name="connsiteX99" fmla="*/ 230833 w 2329312"/>
              <a:gd name="connsiteY99" fmla="*/ 726172 h 760234"/>
              <a:gd name="connsiteX100" fmla="*/ 233164 w 2329312"/>
              <a:gd name="connsiteY100" fmla="*/ 725557 h 760234"/>
              <a:gd name="connsiteX101" fmla="*/ 235496 w 2329312"/>
              <a:gd name="connsiteY101" fmla="*/ 724930 h 760234"/>
              <a:gd name="connsiteX102" fmla="*/ 237827 w 2329312"/>
              <a:gd name="connsiteY102" fmla="*/ 724302 h 760234"/>
              <a:gd name="connsiteX103" fmla="*/ 240158 w 2329312"/>
              <a:gd name="connsiteY103" fmla="*/ 723650 h 760234"/>
              <a:gd name="connsiteX104" fmla="*/ 242491 w 2329312"/>
              <a:gd name="connsiteY104" fmla="*/ 723011 h 760234"/>
              <a:gd name="connsiteX105" fmla="*/ 244822 w 2329312"/>
              <a:gd name="connsiteY105" fmla="*/ 722346 h 760234"/>
              <a:gd name="connsiteX106" fmla="*/ 247154 w 2329312"/>
              <a:gd name="connsiteY106" fmla="*/ 721682 h 760234"/>
              <a:gd name="connsiteX107" fmla="*/ 249485 w 2329312"/>
              <a:gd name="connsiteY107" fmla="*/ 721018 h 760234"/>
              <a:gd name="connsiteX108" fmla="*/ 251818 w 2329312"/>
              <a:gd name="connsiteY108" fmla="*/ 720329 h 760234"/>
              <a:gd name="connsiteX109" fmla="*/ 254149 w 2329312"/>
              <a:gd name="connsiteY109" fmla="*/ 719640 h 760234"/>
              <a:gd name="connsiteX110" fmla="*/ 256481 w 2329312"/>
              <a:gd name="connsiteY110" fmla="*/ 718951 h 760234"/>
              <a:gd name="connsiteX111" fmla="*/ 258812 w 2329312"/>
              <a:gd name="connsiteY111" fmla="*/ 718250 h 760234"/>
              <a:gd name="connsiteX112" fmla="*/ 261143 w 2329312"/>
              <a:gd name="connsiteY112" fmla="*/ 717536 h 760234"/>
              <a:gd name="connsiteX113" fmla="*/ 263476 w 2329312"/>
              <a:gd name="connsiteY113" fmla="*/ 716811 h 760234"/>
              <a:gd name="connsiteX114" fmla="*/ 265807 w 2329312"/>
              <a:gd name="connsiteY114" fmla="*/ 716085 h 760234"/>
              <a:gd name="connsiteX115" fmla="*/ 268139 w 2329312"/>
              <a:gd name="connsiteY115" fmla="*/ 715347 h 760234"/>
              <a:gd name="connsiteX116" fmla="*/ 270470 w 2329312"/>
              <a:gd name="connsiteY116" fmla="*/ 714596 h 760234"/>
              <a:gd name="connsiteX117" fmla="*/ 272803 w 2329312"/>
              <a:gd name="connsiteY117" fmla="*/ 713846 h 760234"/>
              <a:gd name="connsiteX118" fmla="*/ 275134 w 2329312"/>
              <a:gd name="connsiteY118" fmla="*/ 713083 h 760234"/>
              <a:gd name="connsiteX119" fmla="*/ 277465 w 2329312"/>
              <a:gd name="connsiteY119" fmla="*/ 712321 h 760234"/>
              <a:gd name="connsiteX120" fmla="*/ 279797 w 2329312"/>
              <a:gd name="connsiteY120" fmla="*/ 711533 h 760234"/>
              <a:gd name="connsiteX121" fmla="*/ 282128 w 2329312"/>
              <a:gd name="connsiteY121" fmla="*/ 710746 h 760234"/>
              <a:gd name="connsiteX122" fmla="*/ 284461 w 2329312"/>
              <a:gd name="connsiteY122" fmla="*/ 709946 h 760234"/>
              <a:gd name="connsiteX123" fmla="*/ 286792 w 2329312"/>
              <a:gd name="connsiteY123" fmla="*/ 709147 h 760234"/>
              <a:gd name="connsiteX124" fmla="*/ 289124 w 2329312"/>
              <a:gd name="connsiteY124" fmla="*/ 708335 h 760234"/>
              <a:gd name="connsiteX125" fmla="*/ 291455 w 2329312"/>
              <a:gd name="connsiteY125" fmla="*/ 707511 h 760234"/>
              <a:gd name="connsiteX126" fmla="*/ 293787 w 2329312"/>
              <a:gd name="connsiteY126" fmla="*/ 706674 h 760234"/>
              <a:gd name="connsiteX127" fmla="*/ 296119 w 2329312"/>
              <a:gd name="connsiteY127" fmla="*/ 705838 h 760234"/>
              <a:gd name="connsiteX128" fmla="*/ 298450 w 2329312"/>
              <a:gd name="connsiteY128" fmla="*/ 704989 h 760234"/>
              <a:gd name="connsiteX129" fmla="*/ 300782 w 2329312"/>
              <a:gd name="connsiteY129" fmla="*/ 704128 h 760234"/>
              <a:gd name="connsiteX130" fmla="*/ 303113 w 2329312"/>
              <a:gd name="connsiteY130" fmla="*/ 703255 h 760234"/>
              <a:gd name="connsiteX131" fmla="*/ 305445 w 2329312"/>
              <a:gd name="connsiteY131" fmla="*/ 702381 h 760234"/>
              <a:gd name="connsiteX132" fmla="*/ 307777 w 2329312"/>
              <a:gd name="connsiteY132" fmla="*/ 701495 h 760234"/>
              <a:gd name="connsiteX133" fmla="*/ 310109 w 2329312"/>
              <a:gd name="connsiteY133" fmla="*/ 700597 h 760234"/>
              <a:gd name="connsiteX134" fmla="*/ 312440 w 2329312"/>
              <a:gd name="connsiteY134" fmla="*/ 699687 h 760234"/>
              <a:gd name="connsiteX135" fmla="*/ 314771 w 2329312"/>
              <a:gd name="connsiteY135" fmla="*/ 698777 h 760234"/>
              <a:gd name="connsiteX136" fmla="*/ 317103 w 2329312"/>
              <a:gd name="connsiteY136" fmla="*/ 697842 h 760234"/>
              <a:gd name="connsiteX137" fmla="*/ 319435 w 2329312"/>
              <a:gd name="connsiteY137" fmla="*/ 696907 h 760234"/>
              <a:gd name="connsiteX138" fmla="*/ 321767 w 2329312"/>
              <a:gd name="connsiteY138" fmla="*/ 695972 h 760234"/>
              <a:gd name="connsiteX139" fmla="*/ 324098 w 2329312"/>
              <a:gd name="connsiteY139" fmla="*/ 695013 h 760234"/>
              <a:gd name="connsiteX140" fmla="*/ 326430 w 2329312"/>
              <a:gd name="connsiteY140" fmla="*/ 694053 h 760234"/>
              <a:gd name="connsiteX141" fmla="*/ 328761 w 2329312"/>
              <a:gd name="connsiteY141" fmla="*/ 693081 h 760234"/>
              <a:gd name="connsiteX142" fmla="*/ 331092 w 2329312"/>
              <a:gd name="connsiteY142" fmla="*/ 692097 h 760234"/>
              <a:gd name="connsiteX143" fmla="*/ 333425 w 2329312"/>
              <a:gd name="connsiteY143" fmla="*/ 691101 h 760234"/>
              <a:gd name="connsiteX144" fmla="*/ 335756 w 2329312"/>
              <a:gd name="connsiteY144" fmla="*/ 690092 h 760234"/>
              <a:gd name="connsiteX145" fmla="*/ 338088 w 2329312"/>
              <a:gd name="connsiteY145" fmla="*/ 689083 h 760234"/>
              <a:gd name="connsiteX146" fmla="*/ 340419 w 2329312"/>
              <a:gd name="connsiteY146" fmla="*/ 688062 h 760234"/>
              <a:gd name="connsiteX147" fmla="*/ 342752 w 2329312"/>
              <a:gd name="connsiteY147" fmla="*/ 687017 h 760234"/>
              <a:gd name="connsiteX148" fmla="*/ 345083 w 2329312"/>
              <a:gd name="connsiteY148" fmla="*/ 685971 h 760234"/>
              <a:gd name="connsiteX149" fmla="*/ 347415 w 2329312"/>
              <a:gd name="connsiteY149" fmla="*/ 684926 h 760234"/>
              <a:gd name="connsiteX150" fmla="*/ 349746 w 2329312"/>
              <a:gd name="connsiteY150" fmla="*/ 683855 h 760234"/>
              <a:gd name="connsiteX151" fmla="*/ 352077 w 2329312"/>
              <a:gd name="connsiteY151" fmla="*/ 682785 h 760234"/>
              <a:gd name="connsiteX152" fmla="*/ 354410 w 2329312"/>
              <a:gd name="connsiteY152" fmla="*/ 681690 h 760234"/>
              <a:gd name="connsiteX153" fmla="*/ 356741 w 2329312"/>
              <a:gd name="connsiteY153" fmla="*/ 680595 h 760234"/>
              <a:gd name="connsiteX154" fmla="*/ 359073 w 2329312"/>
              <a:gd name="connsiteY154" fmla="*/ 679488 h 760234"/>
              <a:gd name="connsiteX155" fmla="*/ 361404 w 2329312"/>
              <a:gd name="connsiteY155" fmla="*/ 678369 h 760234"/>
              <a:gd name="connsiteX156" fmla="*/ 363737 w 2329312"/>
              <a:gd name="connsiteY156" fmla="*/ 677249 h 760234"/>
              <a:gd name="connsiteX157" fmla="*/ 366068 w 2329312"/>
              <a:gd name="connsiteY157" fmla="*/ 676105 h 760234"/>
              <a:gd name="connsiteX158" fmla="*/ 368399 w 2329312"/>
              <a:gd name="connsiteY158" fmla="*/ 674949 h 760234"/>
              <a:gd name="connsiteX159" fmla="*/ 370731 w 2329312"/>
              <a:gd name="connsiteY159" fmla="*/ 673793 h 760234"/>
              <a:gd name="connsiteX160" fmla="*/ 373062 w 2329312"/>
              <a:gd name="connsiteY160" fmla="*/ 672624 h 760234"/>
              <a:gd name="connsiteX161" fmla="*/ 375395 w 2329312"/>
              <a:gd name="connsiteY161" fmla="*/ 671443 h 760234"/>
              <a:gd name="connsiteX162" fmla="*/ 377726 w 2329312"/>
              <a:gd name="connsiteY162" fmla="*/ 670238 h 760234"/>
              <a:gd name="connsiteX163" fmla="*/ 380058 w 2329312"/>
              <a:gd name="connsiteY163" fmla="*/ 669032 h 760234"/>
              <a:gd name="connsiteX164" fmla="*/ 382389 w 2329312"/>
              <a:gd name="connsiteY164" fmla="*/ 667827 h 760234"/>
              <a:gd name="connsiteX165" fmla="*/ 384720 w 2329312"/>
              <a:gd name="connsiteY165" fmla="*/ 666596 h 760234"/>
              <a:gd name="connsiteX166" fmla="*/ 387053 w 2329312"/>
              <a:gd name="connsiteY166" fmla="*/ 665354 h 760234"/>
              <a:gd name="connsiteX167" fmla="*/ 389384 w 2329312"/>
              <a:gd name="connsiteY167" fmla="*/ 664112 h 760234"/>
              <a:gd name="connsiteX168" fmla="*/ 391716 w 2329312"/>
              <a:gd name="connsiteY168" fmla="*/ 662844 h 760234"/>
              <a:gd name="connsiteX169" fmla="*/ 394047 w 2329312"/>
              <a:gd name="connsiteY169" fmla="*/ 661578 h 760234"/>
              <a:gd name="connsiteX170" fmla="*/ 396380 w 2329312"/>
              <a:gd name="connsiteY170" fmla="*/ 660286 h 760234"/>
              <a:gd name="connsiteX171" fmla="*/ 398711 w 2329312"/>
              <a:gd name="connsiteY171" fmla="*/ 658994 h 760234"/>
              <a:gd name="connsiteX172" fmla="*/ 401043 w 2329312"/>
              <a:gd name="connsiteY172" fmla="*/ 657690 h 760234"/>
              <a:gd name="connsiteX173" fmla="*/ 403374 w 2329312"/>
              <a:gd name="connsiteY173" fmla="*/ 656374 h 760234"/>
              <a:gd name="connsiteX174" fmla="*/ 405705 w 2329312"/>
              <a:gd name="connsiteY174" fmla="*/ 655045 h 760234"/>
              <a:gd name="connsiteX175" fmla="*/ 408038 w 2329312"/>
              <a:gd name="connsiteY175" fmla="*/ 653692 h 760234"/>
              <a:gd name="connsiteX176" fmla="*/ 410369 w 2329312"/>
              <a:gd name="connsiteY176" fmla="*/ 652352 h 760234"/>
              <a:gd name="connsiteX177" fmla="*/ 412701 w 2329312"/>
              <a:gd name="connsiteY177" fmla="*/ 650986 h 760234"/>
              <a:gd name="connsiteX178" fmla="*/ 415032 w 2329312"/>
              <a:gd name="connsiteY178" fmla="*/ 649608 h 760234"/>
              <a:gd name="connsiteX179" fmla="*/ 417364 w 2329312"/>
              <a:gd name="connsiteY179" fmla="*/ 648218 h 760234"/>
              <a:gd name="connsiteX180" fmla="*/ 419696 w 2329312"/>
              <a:gd name="connsiteY180" fmla="*/ 646816 h 760234"/>
              <a:gd name="connsiteX181" fmla="*/ 422027 w 2329312"/>
              <a:gd name="connsiteY181" fmla="*/ 645401 h 760234"/>
              <a:gd name="connsiteX182" fmla="*/ 424359 w 2329312"/>
              <a:gd name="connsiteY182" fmla="*/ 643987 h 760234"/>
              <a:gd name="connsiteX183" fmla="*/ 426690 w 2329312"/>
              <a:gd name="connsiteY183" fmla="*/ 642547 h 760234"/>
              <a:gd name="connsiteX184" fmla="*/ 429022 w 2329312"/>
              <a:gd name="connsiteY184" fmla="*/ 641096 h 760234"/>
              <a:gd name="connsiteX185" fmla="*/ 431354 w 2329312"/>
              <a:gd name="connsiteY185" fmla="*/ 639644 h 760234"/>
              <a:gd name="connsiteX186" fmla="*/ 433686 w 2329312"/>
              <a:gd name="connsiteY186" fmla="*/ 638168 h 760234"/>
              <a:gd name="connsiteX187" fmla="*/ 436017 w 2329312"/>
              <a:gd name="connsiteY187" fmla="*/ 636692 h 760234"/>
              <a:gd name="connsiteX188" fmla="*/ 438349 w 2329312"/>
              <a:gd name="connsiteY188" fmla="*/ 635191 h 760234"/>
              <a:gd name="connsiteX189" fmla="*/ 440680 w 2329312"/>
              <a:gd name="connsiteY189" fmla="*/ 633690 h 760234"/>
              <a:gd name="connsiteX190" fmla="*/ 443012 w 2329312"/>
              <a:gd name="connsiteY190" fmla="*/ 632165 h 760234"/>
              <a:gd name="connsiteX191" fmla="*/ 445344 w 2329312"/>
              <a:gd name="connsiteY191" fmla="*/ 630640 h 760234"/>
              <a:gd name="connsiteX192" fmla="*/ 447675 w 2329312"/>
              <a:gd name="connsiteY192" fmla="*/ 629090 h 760234"/>
              <a:gd name="connsiteX193" fmla="*/ 450007 w 2329312"/>
              <a:gd name="connsiteY193" fmla="*/ 627540 h 760234"/>
              <a:gd name="connsiteX194" fmla="*/ 452339 w 2329312"/>
              <a:gd name="connsiteY194" fmla="*/ 625965 h 760234"/>
              <a:gd name="connsiteX195" fmla="*/ 454671 w 2329312"/>
              <a:gd name="connsiteY195" fmla="*/ 624390 h 760234"/>
              <a:gd name="connsiteX196" fmla="*/ 457002 w 2329312"/>
              <a:gd name="connsiteY196" fmla="*/ 622791 h 760234"/>
              <a:gd name="connsiteX197" fmla="*/ 459333 w 2329312"/>
              <a:gd name="connsiteY197" fmla="*/ 621192 h 760234"/>
              <a:gd name="connsiteX198" fmla="*/ 461665 w 2329312"/>
              <a:gd name="connsiteY198" fmla="*/ 619581 h 760234"/>
              <a:gd name="connsiteX199" fmla="*/ 463997 w 2329312"/>
              <a:gd name="connsiteY199" fmla="*/ 617944 h 760234"/>
              <a:gd name="connsiteX200" fmla="*/ 466329 w 2329312"/>
              <a:gd name="connsiteY200" fmla="*/ 616308 h 760234"/>
              <a:gd name="connsiteX201" fmla="*/ 468660 w 2329312"/>
              <a:gd name="connsiteY201" fmla="*/ 614648 h 760234"/>
              <a:gd name="connsiteX202" fmla="*/ 470992 w 2329312"/>
              <a:gd name="connsiteY202" fmla="*/ 612987 h 760234"/>
              <a:gd name="connsiteX203" fmla="*/ 473323 w 2329312"/>
              <a:gd name="connsiteY203" fmla="*/ 611314 h 760234"/>
              <a:gd name="connsiteX204" fmla="*/ 475654 w 2329312"/>
              <a:gd name="connsiteY204" fmla="*/ 609617 h 760234"/>
              <a:gd name="connsiteX205" fmla="*/ 477987 w 2329312"/>
              <a:gd name="connsiteY205" fmla="*/ 607919 h 760234"/>
              <a:gd name="connsiteX206" fmla="*/ 480318 w 2329312"/>
              <a:gd name="connsiteY206" fmla="*/ 606197 h 760234"/>
              <a:gd name="connsiteX207" fmla="*/ 482650 w 2329312"/>
              <a:gd name="connsiteY207" fmla="*/ 604475 h 760234"/>
              <a:gd name="connsiteX208" fmla="*/ 484981 w 2329312"/>
              <a:gd name="connsiteY208" fmla="*/ 602728 h 760234"/>
              <a:gd name="connsiteX209" fmla="*/ 487314 w 2329312"/>
              <a:gd name="connsiteY209" fmla="*/ 600981 h 760234"/>
              <a:gd name="connsiteX210" fmla="*/ 489645 w 2329312"/>
              <a:gd name="connsiteY210" fmla="*/ 599222 h 760234"/>
              <a:gd name="connsiteX211" fmla="*/ 491977 w 2329312"/>
              <a:gd name="connsiteY211" fmla="*/ 597438 h 760234"/>
              <a:gd name="connsiteX212" fmla="*/ 494308 w 2329312"/>
              <a:gd name="connsiteY212" fmla="*/ 595654 h 760234"/>
              <a:gd name="connsiteX213" fmla="*/ 496639 w 2329312"/>
              <a:gd name="connsiteY213" fmla="*/ 593846 h 760234"/>
              <a:gd name="connsiteX214" fmla="*/ 498972 w 2329312"/>
              <a:gd name="connsiteY214" fmla="*/ 592038 h 760234"/>
              <a:gd name="connsiteX215" fmla="*/ 501303 w 2329312"/>
              <a:gd name="connsiteY215" fmla="*/ 590205 h 760234"/>
              <a:gd name="connsiteX216" fmla="*/ 503635 w 2329312"/>
              <a:gd name="connsiteY216" fmla="*/ 588372 h 760234"/>
              <a:gd name="connsiteX217" fmla="*/ 505966 w 2329312"/>
              <a:gd name="connsiteY217" fmla="*/ 586515 h 760234"/>
              <a:gd name="connsiteX218" fmla="*/ 508299 w 2329312"/>
              <a:gd name="connsiteY218" fmla="*/ 584657 h 760234"/>
              <a:gd name="connsiteX219" fmla="*/ 510630 w 2329312"/>
              <a:gd name="connsiteY219" fmla="*/ 582775 h 760234"/>
              <a:gd name="connsiteX220" fmla="*/ 512961 w 2329312"/>
              <a:gd name="connsiteY220" fmla="*/ 580893 h 760234"/>
              <a:gd name="connsiteX221" fmla="*/ 515293 w 2329312"/>
              <a:gd name="connsiteY221" fmla="*/ 578986 h 760234"/>
              <a:gd name="connsiteX222" fmla="*/ 517624 w 2329312"/>
              <a:gd name="connsiteY222" fmla="*/ 577079 h 760234"/>
              <a:gd name="connsiteX223" fmla="*/ 519957 w 2329312"/>
              <a:gd name="connsiteY223" fmla="*/ 575148 h 760234"/>
              <a:gd name="connsiteX224" fmla="*/ 522288 w 2329312"/>
              <a:gd name="connsiteY224" fmla="*/ 573217 h 760234"/>
              <a:gd name="connsiteX225" fmla="*/ 524620 w 2329312"/>
              <a:gd name="connsiteY225" fmla="*/ 571261 h 760234"/>
              <a:gd name="connsiteX226" fmla="*/ 526951 w 2329312"/>
              <a:gd name="connsiteY226" fmla="*/ 569305 h 760234"/>
              <a:gd name="connsiteX227" fmla="*/ 529282 w 2329312"/>
              <a:gd name="connsiteY227" fmla="*/ 567337 h 760234"/>
              <a:gd name="connsiteX228" fmla="*/ 531615 w 2329312"/>
              <a:gd name="connsiteY228" fmla="*/ 565344 h 760234"/>
              <a:gd name="connsiteX229" fmla="*/ 533946 w 2329312"/>
              <a:gd name="connsiteY229" fmla="*/ 563351 h 760234"/>
              <a:gd name="connsiteX230" fmla="*/ 536278 w 2329312"/>
              <a:gd name="connsiteY230" fmla="*/ 561334 h 760234"/>
              <a:gd name="connsiteX231" fmla="*/ 538609 w 2329312"/>
              <a:gd name="connsiteY231" fmla="*/ 559316 h 760234"/>
              <a:gd name="connsiteX232" fmla="*/ 540942 w 2329312"/>
              <a:gd name="connsiteY232" fmla="*/ 557274 h 760234"/>
              <a:gd name="connsiteX233" fmla="*/ 543273 w 2329312"/>
              <a:gd name="connsiteY233" fmla="*/ 555232 h 760234"/>
              <a:gd name="connsiteX234" fmla="*/ 545605 w 2329312"/>
              <a:gd name="connsiteY234" fmla="*/ 553178 h 760234"/>
              <a:gd name="connsiteX235" fmla="*/ 547936 w 2329312"/>
              <a:gd name="connsiteY235" fmla="*/ 551099 h 760234"/>
              <a:gd name="connsiteX236" fmla="*/ 550267 w 2329312"/>
              <a:gd name="connsiteY236" fmla="*/ 549020 h 760234"/>
              <a:gd name="connsiteX237" fmla="*/ 552600 w 2329312"/>
              <a:gd name="connsiteY237" fmla="*/ 546929 h 760234"/>
              <a:gd name="connsiteX238" fmla="*/ 554931 w 2329312"/>
              <a:gd name="connsiteY238" fmla="*/ 544813 h 760234"/>
              <a:gd name="connsiteX239" fmla="*/ 557263 w 2329312"/>
              <a:gd name="connsiteY239" fmla="*/ 542697 h 760234"/>
              <a:gd name="connsiteX240" fmla="*/ 559594 w 2329312"/>
              <a:gd name="connsiteY240" fmla="*/ 540569 h 760234"/>
              <a:gd name="connsiteX241" fmla="*/ 561926 w 2329312"/>
              <a:gd name="connsiteY241" fmla="*/ 538429 h 760234"/>
              <a:gd name="connsiteX242" fmla="*/ 564258 w 2329312"/>
              <a:gd name="connsiteY242" fmla="*/ 536276 h 760234"/>
              <a:gd name="connsiteX243" fmla="*/ 566589 w 2329312"/>
              <a:gd name="connsiteY243" fmla="*/ 534111 h 760234"/>
              <a:gd name="connsiteX244" fmla="*/ 568921 w 2329312"/>
              <a:gd name="connsiteY244" fmla="*/ 531933 h 760234"/>
              <a:gd name="connsiteX245" fmla="*/ 571252 w 2329312"/>
              <a:gd name="connsiteY245" fmla="*/ 529744 h 760234"/>
              <a:gd name="connsiteX246" fmla="*/ 573584 w 2329312"/>
              <a:gd name="connsiteY246" fmla="*/ 527542 h 760234"/>
              <a:gd name="connsiteX247" fmla="*/ 575916 w 2329312"/>
              <a:gd name="connsiteY247" fmla="*/ 525328 h 760234"/>
              <a:gd name="connsiteX248" fmla="*/ 578248 w 2329312"/>
              <a:gd name="connsiteY248" fmla="*/ 523101 h 760234"/>
              <a:gd name="connsiteX249" fmla="*/ 580579 w 2329312"/>
              <a:gd name="connsiteY249" fmla="*/ 520874 h 760234"/>
              <a:gd name="connsiteX250" fmla="*/ 582911 w 2329312"/>
              <a:gd name="connsiteY250" fmla="*/ 518623 h 760234"/>
              <a:gd name="connsiteX251" fmla="*/ 585242 w 2329312"/>
              <a:gd name="connsiteY251" fmla="*/ 516372 h 760234"/>
              <a:gd name="connsiteX252" fmla="*/ 587574 w 2329312"/>
              <a:gd name="connsiteY252" fmla="*/ 514096 h 760234"/>
              <a:gd name="connsiteX253" fmla="*/ 589906 w 2329312"/>
              <a:gd name="connsiteY253" fmla="*/ 511821 h 760234"/>
              <a:gd name="connsiteX254" fmla="*/ 592237 w 2329312"/>
              <a:gd name="connsiteY254" fmla="*/ 509532 h 760234"/>
              <a:gd name="connsiteX255" fmla="*/ 594569 w 2329312"/>
              <a:gd name="connsiteY255" fmla="*/ 507232 h 760234"/>
              <a:gd name="connsiteX256" fmla="*/ 596900 w 2329312"/>
              <a:gd name="connsiteY256" fmla="*/ 504919 h 760234"/>
              <a:gd name="connsiteX257" fmla="*/ 599233 w 2329312"/>
              <a:gd name="connsiteY257" fmla="*/ 502595 h 760234"/>
              <a:gd name="connsiteX258" fmla="*/ 601564 w 2329312"/>
              <a:gd name="connsiteY258" fmla="*/ 500257 h 760234"/>
              <a:gd name="connsiteX259" fmla="*/ 603895 w 2329312"/>
              <a:gd name="connsiteY259" fmla="*/ 497920 h 760234"/>
              <a:gd name="connsiteX260" fmla="*/ 606227 w 2329312"/>
              <a:gd name="connsiteY260" fmla="*/ 495558 h 760234"/>
              <a:gd name="connsiteX261" fmla="*/ 608558 w 2329312"/>
              <a:gd name="connsiteY261" fmla="*/ 493196 h 760234"/>
              <a:gd name="connsiteX262" fmla="*/ 610891 w 2329312"/>
              <a:gd name="connsiteY262" fmla="*/ 490822 h 760234"/>
              <a:gd name="connsiteX263" fmla="*/ 613222 w 2329312"/>
              <a:gd name="connsiteY263" fmla="*/ 488436 h 760234"/>
              <a:gd name="connsiteX264" fmla="*/ 615554 w 2329312"/>
              <a:gd name="connsiteY264" fmla="*/ 486037 h 760234"/>
              <a:gd name="connsiteX265" fmla="*/ 617885 w 2329312"/>
              <a:gd name="connsiteY265" fmla="*/ 483626 h 760234"/>
              <a:gd name="connsiteX266" fmla="*/ 620216 w 2329312"/>
              <a:gd name="connsiteY266" fmla="*/ 481215 h 760234"/>
              <a:gd name="connsiteX267" fmla="*/ 622549 w 2329312"/>
              <a:gd name="connsiteY267" fmla="*/ 478791 h 760234"/>
              <a:gd name="connsiteX268" fmla="*/ 624880 w 2329312"/>
              <a:gd name="connsiteY268" fmla="*/ 476356 h 760234"/>
              <a:gd name="connsiteX269" fmla="*/ 627212 w 2329312"/>
              <a:gd name="connsiteY269" fmla="*/ 473908 h 760234"/>
              <a:gd name="connsiteX270" fmla="*/ 629543 w 2329312"/>
              <a:gd name="connsiteY270" fmla="*/ 471447 h 760234"/>
              <a:gd name="connsiteX271" fmla="*/ 631876 w 2329312"/>
              <a:gd name="connsiteY271" fmla="*/ 468975 h 760234"/>
              <a:gd name="connsiteX272" fmla="*/ 634207 w 2329312"/>
              <a:gd name="connsiteY272" fmla="*/ 466502 h 760234"/>
              <a:gd name="connsiteX273" fmla="*/ 636539 w 2329312"/>
              <a:gd name="connsiteY273" fmla="*/ 464017 h 760234"/>
              <a:gd name="connsiteX274" fmla="*/ 638870 w 2329312"/>
              <a:gd name="connsiteY274" fmla="*/ 461520 h 760234"/>
              <a:gd name="connsiteX275" fmla="*/ 641201 w 2329312"/>
              <a:gd name="connsiteY275" fmla="*/ 459023 h 760234"/>
              <a:gd name="connsiteX276" fmla="*/ 643534 w 2329312"/>
              <a:gd name="connsiteY276" fmla="*/ 456501 h 760234"/>
              <a:gd name="connsiteX277" fmla="*/ 645865 w 2329312"/>
              <a:gd name="connsiteY277" fmla="*/ 453980 h 760234"/>
              <a:gd name="connsiteX278" fmla="*/ 648197 w 2329312"/>
              <a:gd name="connsiteY278" fmla="*/ 451458 h 760234"/>
              <a:gd name="connsiteX279" fmla="*/ 650528 w 2329312"/>
              <a:gd name="connsiteY279" fmla="*/ 448911 h 760234"/>
              <a:gd name="connsiteX280" fmla="*/ 652861 w 2329312"/>
              <a:gd name="connsiteY280" fmla="*/ 446365 h 760234"/>
              <a:gd name="connsiteX281" fmla="*/ 655192 w 2329312"/>
              <a:gd name="connsiteY281" fmla="*/ 443806 h 760234"/>
              <a:gd name="connsiteX282" fmla="*/ 657523 w 2329312"/>
              <a:gd name="connsiteY282" fmla="*/ 441248 h 760234"/>
              <a:gd name="connsiteX283" fmla="*/ 659855 w 2329312"/>
              <a:gd name="connsiteY283" fmla="*/ 438664 h 760234"/>
              <a:gd name="connsiteX284" fmla="*/ 662186 w 2329312"/>
              <a:gd name="connsiteY284" fmla="*/ 436093 h 760234"/>
              <a:gd name="connsiteX285" fmla="*/ 664519 w 2329312"/>
              <a:gd name="connsiteY285" fmla="*/ 433498 h 760234"/>
              <a:gd name="connsiteX286" fmla="*/ 666850 w 2329312"/>
              <a:gd name="connsiteY286" fmla="*/ 430902 h 760234"/>
              <a:gd name="connsiteX287" fmla="*/ 669182 w 2329312"/>
              <a:gd name="connsiteY287" fmla="*/ 428294 h 760234"/>
              <a:gd name="connsiteX288" fmla="*/ 671513 w 2329312"/>
              <a:gd name="connsiteY288" fmla="*/ 425674 h 760234"/>
              <a:gd name="connsiteX289" fmla="*/ 673845 w 2329312"/>
              <a:gd name="connsiteY289" fmla="*/ 423054 h 760234"/>
              <a:gd name="connsiteX290" fmla="*/ 676177 w 2329312"/>
              <a:gd name="connsiteY290" fmla="*/ 420434 h 760234"/>
              <a:gd name="connsiteX291" fmla="*/ 678508 w 2329312"/>
              <a:gd name="connsiteY291" fmla="*/ 417789 h 760234"/>
              <a:gd name="connsiteX292" fmla="*/ 680840 w 2329312"/>
              <a:gd name="connsiteY292" fmla="*/ 415144 h 760234"/>
              <a:gd name="connsiteX293" fmla="*/ 683171 w 2329312"/>
              <a:gd name="connsiteY293" fmla="*/ 412499 h 760234"/>
              <a:gd name="connsiteX294" fmla="*/ 685504 w 2329312"/>
              <a:gd name="connsiteY294" fmla="*/ 409842 h 760234"/>
              <a:gd name="connsiteX295" fmla="*/ 687835 w 2329312"/>
              <a:gd name="connsiteY295" fmla="*/ 407173 h 760234"/>
              <a:gd name="connsiteX296" fmla="*/ 690167 w 2329312"/>
              <a:gd name="connsiteY296" fmla="*/ 404503 h 760234"/>
              <a:gd name="connsiteX297" fmla="*/ 692498 w 2329312"/>
              <a:gd name="connsiteY297" fmla="*/ 401834 h 760234"/>
              <a:gd name="connsiteX298" fmla="*/ 694829 w 2329312"/>
              <a:gd name="connsiteY298" fmla="*/ 399152 h 760234"/>
              <a:gd name="connsiteX299" fmla="*/ 697162 w 2329312"/>
              <a:gd name="connsiteY299" fmla="*/ 396458 h 760234"/>
              <a:gd name="connsiteX300" fmla="*/ 699493 w 2329312"/>
              <a:gd name="connsiteY300" fmla="*/ 393764 h 760234"/>
              <a:gd name="connsiteX301" fmla="*/ 701825 w 2329312"/>
              <a:gd name="connsiteY301" fmla="*/ 391058 h 760234"/>
              <a:gd name="connsiteX302" fmla="*/ 704156 w 2329312"/>
              <a:gd name="connsiteY302" fmla="*/ 388352 h 760234"/>
              <a:gd name="connsiteX303" fmla="*/ 706488 w 2329312"/>
              <a:gd name="connsiteY303" fmla="*/ 385633 h 760234"/>
              <a:gd name="connsiteX304" fmla="*/ 708820 w 2329312"/>
              <a:gd name="connsiteY304" fmla="*/ 382915 h 760234"/>
              <a:gd name="connsiteX305" fmla="*/ 711151 w 2329312"/>
              <a:gd name="connsiteY305" fmla="*/ 380196 h 760234"/>
              <a:gd name="connsiteX306" fmla="*/ 713483 w 2329312"/>
              <a:gd name="connsiteY306" fmla="*/ 377465 h 760234"/>
              <a:gd name="connsiteX307" fmla="*/ 715814 w 2329312"/>
              <a:gd name="connsiteY307" fmla="*/ 374734 h 760234"/>
              <a:gd name="connsiteX308" fmla="*/ 718146 w 2329312"/>
              <a:gd name="connsiteY308" fmla="*/ 371991 h 760234"/>
              <a:gd name="connsiteX309" fmla="*/ 720478 w 2329312"/>
              <a:gd name="connsiteY309" fmla="*/ 369248 h 760234"/>
              <a:gd name="connsiteX310" fmla="*/ 722810 w 2329312"/>
              <a:gd name="connsiteY310" fmla="*/ 366505 h 760234"/>
              <a:gd name="connsiteX311" fmla="*/ 725141 w 2329312"/>
              <a:gd name="connsiteY311" fmla="*/ 363749 h 760234"/>
              <a:gd name="connsiteX312" fmla="*/ 727473 w 2329312"/>
              <a:gd name="connsiteY312" fmla="*/ 360994 h 760234"/>
              <a:gd name="connsiteX313" fmla="*/ 729804 w 2329312"/>
              <a:gd name="connsiteY313" fmla="*/ 358238 h 760234"/>
              <a:gd name="connsiteX314" fmla="*/ 732136 w 2329312"/>
              <a:gd name="connsiteY314" fmla="*/ 355470 h 760234"/>
              <a:gd name="connsiteX315" fmla="*/ 734468 w 2329312"/>
              <a:gd name="connsiteY315" fmla="*/ 352706 h 760234"/>
              <a:gd name="connsiteX316" fmla="*/ 736803 w 2329312"/>
              <a:gd name="connsiteY316" fmla="*/ 349936 h 760234"/>
              <a:gd name="connsiteX317" fmla="*/ 739128 w 2329312"/>
              <a:gd name="connsiteY317" fmla="*/ 347162 h 760234"/>
              <a:gd name="connsiteX318" fmla="*/ 741465 w 2329312"/>
              <a:gd name="connsiteY318" fmla="*/ 344384 h 760234"/>
              <a:gd name="connsiteX319" fmla="*/ 743790 w 2329312"/>
              <a:gd name="connsiteY319" fmla="*/ 341604 h 760234"/>
              <a:gd name="connsiteX320" fmla="*/ 746127 w 2329312"/>
              <a:gd name="connsiteY320" fmla="*/ 338822 h 760234"/>
              <a:gd name="connsiteX321" fmla="*/ 748452 w 2329312"/>
              <a:gd name="connsiteY321" fmla="*/ 336036 h 760234"/>
              <a:gd name="connsiteX322" fmla="*/ 750789 w 2329312"/>
              <a:gd name="connsiteY322" fmla="*/ 333249 h 760234"/>
              <a:gd name="connsiteX323" fmla="*/ 753127 w 2329312"/>
              <a:gd name="connsiteY323" fmla="*/ 330459 h 760234"/>
              <a:gd name="connsiteX324" fmla="*/ 755452 w 2329312"/>
              <a:gd name="connsiteY324" fmla="*/ 327668 h 760234"/>
              <a:gd name="connsiteX325" fmla="*/ 757789 w 2329312"/>
              <a:gd name="connsiteY325" fmla="*/ 324874 h 760234"/>
              <a:gd name="connsiteX326" fmla="*/ 760114 w 2329312"/>
              <a:gd name="connsiteY326" fmla="*/ 322079 h 760234"/>
              <a:gd name="connsiteX327" fmla="*/ 762451 w 2329312"/>
              <a:gd name="connsiteY327" fmla="*/ 319283 h 760234"/>
              <a:gd name="connsiteX328" fmla="*/ 764776 w 2329312"/>
              <a:gd name="connsiteY328" fmla="*/ 316486 h 760234"/>
              <a:gd name="connsiteX329" fmla="*/ 767113 w 2329312"/>
              <a:gd name="connsiteY329" fmla="*/ 313687 h 760234"/>
              <a:gd name="connsiteX330" fmla="*/ 769438 w 2329312"/>
              <a:gd name="connsiteY330" fmla="*/ 310888 h 760234"/>
              <a:gd name="connsiteX331" fmla="*/ 771776 w 2329312"/>
              <a:gd name="connsiteY331" fmla="*/ 308088 h 760234"/>
              <a:gd name="connsiteX332" fmla="*/ 774100 w 2329312"/>
              <a:gd name="connsiteY332" fmla="*/ 305288 h 760234"/>
              <a:gd name="connsiteX333" fmla="*/ 776438 w 2329312"/>
              <a:gd name="connsiteY333" fmla="*/ 302487 h 760234"/>
              <a:gd name="connsiteX334" fmla="*/ 778775 w 2329312"/>
              <a:gd name="connsiteY334" fmla="*/ 299687 h 760234"/>
              <a:gd name="connsiteX335" fmla="*/ 781100 w 2329312"/>
              <a:gd name="connsiteY335" fmla="*/ 296886 h 760234"/>
              <a:gd name="connsiteX336" fmla="*/ 783437 w 2329312"/>
              <a:gd name="connsiteY336" fmla="*/ 294086 h 760234"/>
              <a:gd name="connsiteX337" fmla="*/ 785762 w 2329312"/>
              <a:gd name="connsiteY337" fmla="*/ 291288 h 760234"/>
              <a:gd name="connsiteX338" fmla="*/ 788099 w 2329312"/>
              <a:gd name="connsiteY338" fmla="*/ 288489 h 760234"/>
              <a:gd name="connsiteX339" fmla="*/ 790424 w 2329312"/>
              <a:gd name="connsiteY339" fmla="*/ 285692 h 760234"/>
              <a:gd name="connsiteX340" fmla="*/ 792762 w 2329312"/>
              <a:gd name="connsiteY340" fmla="*/ 282896 h 760234"/>
              <a:gd name="connsiteX341" fmla="*/ 795087 w 2329312"/>
              <a:gd name="connsiteY341" fmla="*/ 280101 h 760234"/>
              <a:gd name="connsiteX342" fmla="*/ 797424 w 2329312"/>
              <a:gd name="connsiteY342" fmla="*/ 277307 h 760234"/>
              <a:gd name="connsiteX343" fmla="*/ 799749 w 2329312"/>
              <a:gd name="connsiteY343" fmla="*/ 274516 h 760234"/>
              <a:gd name="connsiteX344" fmla="*/ 802086 w 2329312"/>
              <a:gd name="connsiteY344" fmla="*/ 271727 h 760234"/>
              <a:gd name="connsiteX345" fmla="*/ 804411 w 2329312"/>
              <a:gd name="connsiteY345" fmla="*/ 268940 h 760234"/>
              <a:gd name="connsiteX346" fmla="*/ 806748 w 2329312"/>
              <a:gd name="connsiteY346" fmla="*/ 266156 h 760234"/>
              <a:gd name="connsiteX347" fmla="*/ 809086 w 2329312"/>
              <a:gd name="connsiteY347" fmla="*/ 263374 h 760234"/>
              <a:gd name="connsiteX348" fmla="*/ 811410 w 2329312"/>
              <a:gd name="connsiteY348" fmla="*/ 260596 h 760234"/>
              <a:gd name="connsiteX349" fmla="*/ 813748 w 2329312"/>
              <a:gd name="connsiteY349" fmla="*/ 257819 h 760234"/>
              <a:gd name="connsiteX350" fmla="*/ 816073 w 2329312"/>
              <a:gd name="connsiteY350" fmla="*/ 255048 h 760234"/>
              <a:gd name="connsiteX351" fmla="*/ 818410 w 2329312"/>
              <a:gd name="connsiteY351" fmla="*/ 252279 h 760234"/>
              <a:gd name="connsiteX352" fmla="*/ 820735 w 2329312"/>
              <a:gd name="connsiteY352" fmla="*/ 249515 h 760234"/>
              <a:gd name="connsiteX353" fmla="*/ 823072 w 2329312"/>
              <a:gd name="connsiteY353" fmla="*/ 246753 h 760234"/>
              <a:gd name="connsiteX354" fmla="*/ 825397 w 2329312"/>
              <a:gd name="connsiteY354" fmla="*/ 243998 h 760234"/>
              <a:gd name="connsiteX355" fmla="*/ 827734 w 2329312"/>
              <a:gd name="connsiteY355" fmla="*/ 241245 h 760234"/>
              <a:gd name="connsiteX356" fmla="*/ 830059 w 2329312"/>
              <a:gd name="connsiteY356" fmla="*/ 238498 h 760234"/>
              <a:gd name="connsiteX357" fmla="*/ 832397 w 2329312"/>
              <a:gd name="connsiteY357" fmla="*/ 235756 h 760234"/>
              <a:gd name="connsiteX358" fmla="*/ 834734 w 2329312"/>
              <a:gd name="connsiteY358" fmla="*/ 233017 h 760234"/>
              <a:gd name="connsiteX359" fmla="*/ 837059 w 2329312"/>
              <a:gd name="connsiteY359" fmla="*/ 230287 h 760234"/>
              <a:gd name="connsiteX360" fmla="*/ 839396 w 2329312"/>
              <a:gd name="connsiteY360" fmla="*/ 227559 h 760234"/>
              <a:gd name="connsiteX361" fmla="*/ 841721 w 2329312"/>
              <a:gd name="connsiteY361" fmla="*/ 224840 h 760234"/>
              <a:gd name="connsiteX362" fmla="*/ 844058 w 2329312"/>
              <a:gd name="connsiteY362" fmla="*/ 222125 h 760234"/>
              <a:gd name="connsiteX363" fmla="*/ 846383 w 2329312"/>
              <a:gd name="connsiteY363" fmla="*/ 219417 h 760234"/>
              <a:gd name="connsiteX364" fmla="*/ 848720 w 2329312"/>
              <a:gd name="connsiteY364" fmla="*/ 216716 h 760234"/>
              <a:gd name="connsiteX365" fmla="*/ 851045 w 2329312"/>
              <a:gd name="connsiteY365" fmla="*/ 214020 h 760234"/>
              <a:gd name="connsiteX366" fmla="*/ 853383 w 2329312"/>
              <a:gd name="connsiteY366" fmla="*/ 211333 h 760234"/>
              <a:gd name="connsiteX367" fmla="*/ 855708 w 2329312"/>
              <a:gd name="connsiteY367" fmla="*/ 208651 h 760234"/>
              <a:gd name="connsiteX368" fmla="*/ 858045 w 2329312"/>
              <a:gd name="connsiteY368" fmla="*/ 205978 h 760234"/>
              <a:gd name="connsiteX369" fmla="*/ 860382 w 2329312"/>
              <a:gd name="connsiteY369" fmla="*/ 203312 h 760234"/>
              <a:gd name="connsiteX370" fmla="*/ 862707 w 2329312"/>
              <a:gd name="connsiteY370" fmla="*/ 200654 h 760234"/>
              <a:gd name="connsiteX371" fmla="*/ 865044 w 2329312"/>
              <a:gd name="connsiteY371" fmla="*/ 198004 h 760234"/>
              <a:gd name="connsiteX372" fmla="*/ 867369 w 2329312"/>
              <a:gd name="connsiteY372" fmla="*/ 195363 h 760234"/>
              <a:gd name="connsiteX373" fmla="*/ 869707 w 2329312"/>
              <a:gd name="connsiteY373" fmla="*/ 192730 h 760234"/>
              <a:gd name="connsiteX374" fmla="*/ 872032 w 2329312"/>
              <a:gd name="connsiteY374" fmla="*/ 190105 h 760234"/>
              <a:gd name="connsiteX375" fmla="*/ 874369 w 2329312"/>
              <a:gd name="connsiteY375" fmla="*/ 187491 h 760234"/>
              <a:gd name="connsiteX376" fmla="*/ 876694 w 2329312"/>
              <a:gd name="connsiteY376" fmla="*/ 184885 h 760234"/>
              <a:gd name="connsiteX377" fmla="*/ 879031 w 2329312"/>
              <a:gd name="connsiteY377" fmla="*/ 182289 h 760234"/>
              <a:gd name="connsiteX378" fmla="*/ 881356 w 2329312"/>
              <a:gd name="connsiteY378" fmla="*/ 179702 h 760234"/>
              <a:gd name="connsiteX379" fmla="*/ 883693 w 2329312"/>
              <a:gd name="connsiteY379" fmla="*/ 177125 h 760234"/>
              <a:gd name="connsiteX380" fmla="*/ 886031 w 2329312"/>
              <a:gd name="connsiteY380" fmla="*/ 174559 h 760234"/>
              <a:gd name="connsiteX381" fmla="*/ 888355 w 2329312"/>
              <a:gd name="connsiteY381" fmla="*/ 172003 h 760234"/>
              <a:gd name="connsiteX382" fmla="*/ 890693 w 2329312"/>
              <a:gd name="connsiteY382" fmla="*/ 169456 h 760234"/>
              <a:gd name="connsiteX383" fmla="*/ 893018 w 2329312"/>
              <a:gd name="connsiteY383" fmla="*/ 166922 h 760234"/>
              <a:gd name="connsiteX384" fmla="*/ 895355 w 2329312"/>
              <a:gd name="connsiteY384" fmla="*/ 164398 h 760234"/>
              <a:gd name="connsiteX385" fmla="*/ 897680 w 2329312"/>
              <a:gd name="connsiteY385" fmla="*/ 161886 h 760234"/>
              <a:gd name="connsiteX386" fmla="*/ 900017 w 2329312"/>
              <a:gd name="connsiteY386" fmla="*/ 159385 h 760234"/>
              <a:gd name="connsiteX387" fmla="*/ 902342 w 2329312"/>
              <a:gd name="connsiteY387" fmla="*/ 156897 h 760234"/>
              <a:gd name="connsiteX388" fmla="*/ 904679 w 2329312"/>
              <a:gd name="connsiteY388" fmla="*/ 154419 h 760234"/>
              <a:gd name="connsiteX389" fmla="*/ 907004 w 2329312"/>
              <a:gd name="connsiteY389" fmla="*/ 151954 h 760234"/>
              <a:gd name="connsiteX390" fmla="*/ 909342 w 2329312"/>
              <a:gd name="connsiteY390" fmla="*/ 149502 h 760234"/>
              <a:gd name="connsiteX391" fmla="*/ 911667 w 2329312"/>
              <a:gd name="connsiteY391" fmla="*/ 147062 h 760234"/>
              <a:gd name="connsiteX392" fmla="*/ 914004 w 2329312"/>
              <a:gd name="connsiteY392" fmla="*/ 144636 h 760234"/>
              <a:gd name="connsiteX393" fmla="*/ 916341 w 2329312"/>
              <a:gd name="connsiteY393" fmla="*/ 142222 h 760234"/>
              <a:gd name="connsiteX394" fmla="*/ 918666 w 2329312"/>
              <a:gd name="connsiteY394" fmla="*/ 139821 h 760234"/>
              <a:gd name="connsiteX395" fmla="*/ 921003 w 2329312"/>
              <a:gd name="connsiteY395" fmla="*/ 137435 h 760234"/>
              <a:gd name="connsiteX396" fmla="*/ 923328 w 2329312"/>
              <a:gd name="connsiteY396" fmla="*/ 135062 h 760234"/>
              <a:gd name="connsiteX397" fmla="*/ 925666 w 2329312"/>
              <a:gd name="connsiteY397" fmla="*/ 132704 h 760234"/>
              <a:gd name="connsiteX398" fmla="*/ 927991 w 2329312"/>
              <a:gd name="connsiteY398" fmla="*/ 130359 h 760234"/>
              <a:gd name="connsiteX399" fmla="*/ 930328 w 2329312"/>
              <a:gd name="connsiteY399" fmla="*/ 128028 h 760234"/>
              <a:gd name="connsiteX400" fmla="*/ 932653 w 2329312"/>
              <a:gd name="connsiteY400" fmla="*/ 125713 h 760234"/>
              <a:gd name="connsiteX401" fmla="*/ 934990 w 2329312"/>
              <a:gd name="connsiteY401" fmla="*/ 123412 h 760234"/>
              <a:gd name="connsiteX402" fmla="*/ 937315 w 2329312"/>
              <a:gd name="connsiteY402" fmla="*/ 121127 h 760234"/>
              <a:gd name="connsiteX403" fmla="*/ 939652 w 2329312"/>
              <a:gd name="connsiteY403" fmla="*/ 118857 h 760234"/>
              <a:gd name="connsiteX404" fmla="*/ 941990 w 2329312"/>
              <a:gd name="connsiteY404" fmla="*/ 116602 h 760234"/>
              <a:gd name="connsiteX405" fmla="*/ 944315 w 2329312"/>
              <a:gd name="connsiteY405" fmla="*/ 114363 h 760234"/>
              <a:gd name="connsiteX406" fmla="*/ 946652 w 2329312"/>
              <a:gd name="connsiteY406" fmla="*/ 112141 h 760234"/>
              <a:gd name="connsiteX407" fmla="*/ 948977 w 2329312"/>
              <a:gd name="connsiteY407" fmla="*/ 109934 h 760234"/>
              <a:gd name="connsiteX408" fmla="*/ 951314 w 2329312"/>
              <a:gd name="connsiteY408" fmla="*/ 107744 h 760234"/>
              <a:gd name="connsiteX409" fmla="*/ 953639 w 2329312"/>
              <a:gd name="connsiteY409" fmla="*/ 105570 h 760234"/>
              <a:gd name="connsiteX410" fmla="*/ 955976 w 2329312"/>
              <a:gd name="connsiteY410" fmla="*/ 103414 h 760234"/>
              <a:gd name="connsiteX411" fmla="*/ 958301 w 2329312"/>
              <a:gd name="connsiteY411" fmla="*/ 101275 h 760234"/>
              <a:gd name="connsiteX412" fmla="*/ 960638 w 2329312"/>
              <a:gd name="connsiteY412" fmla="*/ 99153 h 760234"/>
              <a:gd name="connsiteX413" fmla="*/ 962963 w 2329312"/>
              <a:gd name="connsiteY413" fmla="*/ 97048 h 760234"/>
              <a:gd name="connsiteX414" fmla="*/ 965301 w 2329312"/>
              <a:gd name="connsiteY414" fmla="*/ 94960 h 760234"/>
              <a:gd name="connsiteX415" fmla="*/ 967638 w 2329312"/>
              <a:gd name="connsiteY415" fmla="*/ 92891 h 760234"/>
              <a:gd name="connsiteX416" fmla="*/ 969963 w 2329312"/>
              <a:gd name="connsiteY416" fmla="*/ 90839 h 760234"/>
              <a:gd name="connsiteX417" fmla="*/ 972300 w 2329312"/>
              <a:gd name="connsiteY417" fmla="*/ 88807 h 760234"/>
              <a:gd name="connsiteX418" fmla="*/ 974625 w 2329312"/>
              <a:gd name="connsiteY418" fmla="*/ 86794 h 760234"/>
              <a:gd name="connsiteX419" fmla="*/ 976962 w 2329312"/>
              <a:gd name="connsiteY419" fmla="*/ 84797 h 760234"/>
              <a:gd name="connsiteX420" fmla="*/ 979287 w 2329312"/>
              <a:gd name="connsiteY420" fmla="*/ 82821 h 760234"/>
              <a:gd name="connsiteX421" fmla="*/ 981625 w 2329312"/>
              <a:gd name="connsiteY421" fmla="*/ 80863 h 760234"/>
              <a:gd name="connsiteX422" fmla="*/ 983949 w 2329312"/>
              <a:gd name="connsiteY422" fmla="*/ 78926 h 760234"/>
              <a:gd name="connsiteX423" fmla="*/ 986287 w 2329312"/>
              <a:gd name="connsiteY423" fmla="*/ 77007 h 760234"/>
              <a:gd name="connsiteX424" fmla="*/ 988612 w 2329312"/>
              <a:gd name="connsiteY424" fmla="*/ 75107 h 760234"/>
              <a:gd name="connsiteX425" fmla="*/ 990949 w 2329312"/>
              <a:gd name="connsiteY425" fmla="*/ 73228 h 760234"/>
              <a:gd name="connsiteX426" fmla="*/ 993286 w 2329312"/>
              <a:gd name="connsiteY426" fmla="*/ 71369 h 760234"/>
              <a:gd name="connsiteX427" fmla="*/ 995611 w 2329312"/>
              <a:gd name="connsiteY427" fmla="*/ 69530 h 760234"/>
              <a:gd name="connsiteX428" fmla="*/ 997948 w 2329312"/>
              <a:gd name="connsiteY428" fmla="*/ 67712 h 760234"/>
              <a:gd name="connsiteX429" fmla="*/ 1000273 w 2329312"/>
              <a:gd name="connsiteY429" fmla="*/ 65913 h 760234"/>
              <a:gd name="connsiteX430" fmla="*/ 1002611 w 2329312"/>
              <a:gd name="connsiteY430" fmla="*/ 64137 h 760234"/>
              <a:gd name="connsiteX431" fmla="*/ 1004936 w 2329312"/>
              <a:gd name="connsiteY431" fmla="*/ 62380 h 760234"/>
              <a:gd name="connsiteX432" fmla="*/ 1007273 w 2329312"/>
              <a:gd name="connsiteY432" fmla="*/ 60646 h 760234"/>
              <a:gd name="connsiteX433" fmla="*/ 1009598 w 2329312"/>
              <a:gd name="connsiteY433" fmla="*/ 58932 h 760234"/>
              <a:gd name="connsiteX434" fmla="*/ 1011935 w 2329312"/>
              <a:gd name="connsiteY434" fmla="*/ 57241 h 760234"/>
              <a:gd name="connsiteX435" fmla="*/ 1014260 w 2329312"/>
              <a:gd name="connsiteY435" fmla="*/ 55570 h 760234"/>
              <a:gd name="connsiteX436" fmla="*/ 1016597 w 2329312"/>
              <a:gd name="connsiteY436" fmla="*/ 53922 h 760234"/>
              <a:gd name="connsiteX437" fmla="*/ 1018922 w 2329312"/>
              <a:gd name="connsiteY437" fmla="*/ 52296 h 760234"/>
              <a:gd name="connsiteX438" fmla="*/ 1021259 w 2329312"/>
              <a:gd name="connsiteY438" fmla="*/ 50691 h 760234"/>
              <a:gd name="connsiteX439" fmla="*/ 1023597 w 2329312"/>
              <a:gd name="connsiteY439" fmla="*/ 49110 h 760234"/>
              <a:gd name="connsiteX440" fmla="*/ 1025922 w 2329312"/>
              <a:gd name="connsiteY440" fmla="*/ 47550 h 760234"/>
              <a:gd name="connsiteX441" fmla="*/ 1028259 w 2329312"/>
              <a:gd name="connsiteY441" fmla="*/ 46013 h 760234"/>
              <a:gd name="connsiteX442" fmla="*/ 1030584 w 2329312"/>
              <a:gd name="connsiteY442" fmla="*/ 44500 h 760234"/>
              <a:gd name="connsiteX443" fmla="*/ 1032921 w 2329312"/>
              <a:gd name="connsiteY443" fmla="*/ 43009 h 760234"/>
              <a:gd name="connsiteX444" fmla="*/ 1035246 w 2329312"/>
              <a:gd name="connsiteY444" fmla="*/ 41542 h 760234"/>
              <a:gd name="connsiteX445" fmla="*/ 1037583 w 2329312"/>
              <a:gd name="connsiteY445" fmla="*/ 40098 h 760234"/>
              <a:gd name="connsiteX446" fmla="*/ 1039908 w 2329312"/>
              <a:gd name="connsiteY446" fmla="*/ 38677 h 760234"/>
              <a:gd name="connsiteX447" fmla="*/ 1042246 w 2329312"/>
              <a:gd name="connsiteY447" fmla="*/ 37279 h 760234"/>
              <a:gd name="connsiteX448" fmla="*/ 1044571 w 2329312"/>
              <a:gd name="connsiteY448" fmla="*/ 35906 h 760234"/>
              <a:gd name="connsiteX449" fmla="*/ 1046908 w 2329312"/>
              <a:gd name="connsiteY449" fmla="*/ 34557 h 760234"/>
              <a:gd name="connsiteX450" fmla="*/ 1049245 w 2329312"/>
              <a:gd name="connsiteY450" fmla="*/ 33231 h 760234"/>
              <a:gd name="connsiteX451" fmla="*/ 1051570 w 2329312"/>
              <a:gd name="connsiteY451" fmla="*/ 31929 h 760234"/>
              <a:gd name="connsiteX452" fmla="*/ 1053907 w 2329312"/>
              <a:gd name="connsiteY452" fmla="*/ 30653 h 760234"/>
              <a:gd name="connsiteX453" fmla="*/ 1056232 w 2329312"/>
              <a:gd name="connsiteY453" fmla="*/ 29400 h 760234"/>
              <a:gd name="connsiteX454" fmla="*/ 1058569 w 2329312"/>
              <a:gd name="connsiteY454" fmla="*/ 28173 h 760234"/>
              <a:gd name="connsiteX455" fmla="*/ 1060894 w 2329312"/>
              <a:gd name="connsiteY455" fmla="*/ 26970 h 760234"/>
              <a:gd name="connsiteX456" fmla="*/ 1063232 w 2329312"/>
              <a:gd name="connsiteY456" fmla="*/ 25791 h 760234"/>
              <a:gd name="connsiteX457" fmla="*/ 1065557 w 2329312"/>
              <a:gd name="connsiteY457" fmla="*/ 24637 h 760234"/>
              <a:gd name="connsiteX458" fmla="*/ 1067894 w 2329312"/>
              <a:gd name="connsiteY458" fmla="*/ 23509 h 760234"/>
              <a:gd name="connsiteX459" fmla="*/ 1070219 w 2329312"/>
              <a:gd name="connsiteY459" fmla="*/ 22407 h 760234"/>
              <a:gd name="connsiteX460" fmla="*/ 1072556 w 2329312"/>
              <a:gd name="connsiteY460" fmla="*/ 21328 h 760234"/>
              <a:gd name="connsiteX461" fmla="*/ 1074893 w 2329312"/>
              <a:gd name="connsiteY461" fmla="*/ 20276 h 760234"/>
              <a:gd name="connsiteX462" fmla="*/ 1077218 w 2329312"/>
              <a:gd name="connsiteY462" fmla="*/ 19249 h 760234"/>
              <a:gd name="connsiteX463" fmla="*/ 1079556 w 2329312"/>
              <a:gd name="connsiteY463" fmla="*/ 18249 h 760234"/>
              <a:gd name="connsiteX464" fmla="*/ 1081881 w 2329312"/>
              <a:gd name="connsiteY464" fmla="*/ 17274 h 760234"/>
              <a:gd name="connsiteX465" fmla="*/ 1084218 w 2329312"/>
              <a:gd name="connsiteY465" fmla="*/ 16324 h 760234"/>
              <a:gd name="connsiteX466" fmla="*/ 1086543 w 2329312"/>
              <a:gd name="connsiteY466" fmla="*/ 15400 h 760234"/>
              <a:gd name="connsiteX467" fmla="*/ 1088880 w 2329312"/>
              <a:gd name="connsiteY467" fmla="*/ 14503 h 760234"/>
              <a:gd name="connsiteX468" fmla="*/ 1091205 w 2329312"/>
              <a:gd name="connsiteY468" fmla="*/ 13632 h 760234"/>
              <a:gd name="connsiteX469" fmla="*/ 1093542 w 2329312"/>
              <a:gd name="connsiteY469" fmla="*/ 12787 h 760234"/>
              <a:gd name="connsiteX470" fmla="*/ 1095867 w 2329312"/>
              <a:gd name="connsiteY470" fmla="*/ 11969 h 760234"/>
              <a:gd name="connsiteX471" fmla="*/ 1098205 w 2329312"/>
              <a:gd name="connsiteY471" fmla="*/ 11177 h 760234"/>
              <a:gd name="connsiteX472" fmla="*/ 1100542 w 2329312"/>
              <a:gd name="connsiteY472" fmla="*/ 10411 h 760234"/>
              <a:gd name="connsiteX473" fmla="*/ 1102867 w 2329312"/>
              <a:gd name="connsiteY473" fmla="*/ 9673 h 760234"/>
              <a:gd name="connsiteX474" fmla="*/ 1105204 w 2329312"/>
              <a:gd name="connsiteY474" fmla="*/ 8960 h 760234"/>
              <a:gd name="connsiteX475" fmla="*/ 1107529 w 2329312"/>
              <a:gd name="connsiteY475" fmla="*/ 8274 h 760234"/>
              <a:gd name="connsiteX476" fmla="*/ 1109866 w 2329312"/>
              <a:gd name="connsiteY476" fmla="*/ 7616 h 760234"/>
              <a:gd name="connsiteX477" fmla="*/ 1112191 w 2329312"/>
              <a:gd name="connsiteY477" fmla="*/ 6983 h 760234"/>
              <a:gd name="connsiteX478" fmla="*/ 1114529 w 2329312"/>
              <a:gd name="connsiteY478" fmla="*/ 6379 h 760234"/>
              <a:gd name="connsiteX479" fmla="*/ 1116853 w 2329312"/>
              <a:gd name="connsiteY479" fmla="*/ 5801 h 760234"/>
              <a:gd name="connsiteX480" fmla="*/ 1119191 w 2329312"/>
              <a:gd name="connsiteY480" fmla="*/ 5250 h 760234"/>
              <a:gd name="connsiteX481" fmla="*/ 1121516 w 2329312"/>
              <a:gd name="connsiteY481" fmla="*/ 4727 h 760234"/>
              <a:gd name="connsiteX482" fmla="*/ 1123853 w 2329312"/>
              <a:gd name="connsiteY482" fmla="*/ 4230 h 760234"/>
              <a:gd name="connsiteX483" fmla="*/ 1126178 w 2329312"/>
              <a:gd name="connsiteY483" fmla="*/ 3762 h 760234"/>
              <a:gd name="connsiteX484" fmla="*/ 1128515 w 2329312"/>
              <a:gd name="connsiteY484" fmla="*/ 3320 h 760234"/>
              <a:gd name="connsiteX485" fmla="*/ 1130852 w 2329312"/>
              <a:gd name="connsiteY485" fmla="*/ 2906 h 760234"/>
              <a:gd name="connsiteX486" fmla="*/ 1133177 w 2329312"/>
              <a:gd name="connsiteY486" fmla="*/ 2519 h 760234"/>
              <a:gd name="connsiteX487" fmla="*/ 1135515 w 2329312"/>
              <a:gd name="connsiteY487" fmla="*/ 2160 h 760234"/>
              <a:gd name="connsiteX488" fmla="*/ 1137840 w 2329312"/>
              <a:gd name="connsiteY488" fmla="*/ 1828 h 760234"/>
              <a:gd name="connsiteX489" fmla="*/ 1140177 w 2329312"/>
              <a:gd name="connsiteY489" fmla="*/ 1523 h 760234"/>
              <a:gd name="connsiteX490" fmla="*/ 1142502 w 2329312"/>
              <a:gd name="connsiteY490" fmla="*/ 1246 h 760234"/>
              <a:gd name="connsiteX491" fmla="*/ 1144839 w 2329312"/>
              <a:gd name="connsiteY491" fmla="*/ 998 h 760234"/>
              <a:gd name="connsiteX492" fmla="*/ 1147164 w 2329312"/>
              <a:gd name="connsiteY492" fmla="*/ 776 h 760234"/>
              <a:gd name="connsiteX493" fmla="*/ 1149501 w 2329312"/>
              <a:gd name="connsiteY493" fmla="*/ 582 h 760234"/>
              <a:gd name="connsiteX494" fmla="*/ 1151826 w 2329312"/>
              <a:gd name="connsiteY494" fmla="*/ 416 h 760234"/>
              <a:gd name="connsiteX495" fmla="*/ 1154164 w 2329312"/>
              <a:gd name="connsiteY495" fmla="*/ 277 h 760234"/>
              <a:gd name="connsiteX496" fmla="*/ 1156501 w 2329312"/>
              <a:gd name="connsiteY496" fmla="*/ 166 h 760234"/>
              <a:gd name="connsiteX497" fmla="*/ 1158826 w 2329312"/>
              <a:gd name="connsiteY497" fmla="*/ 82 h 760234"/>
              <a:gd name="connsiteX498" fmla="*/ 1161163 w 2329312"/>
              <a:gd name="connsiteY498" fmla="*/ 27 h 760234"/>
              <a:gd name="connsiteX499" fmla="*/ 1163488 w 2329312"/>
              <a:gd name="connsiteY499" fmla="*/ 0 h 760234"/>
              <a:gd name="connsiteX500" fmla="*/ 1165825 w 2329312"/>
              <a:gd name="connsiteY500" fmla="*/ 0 h 760234"/>
              <a:gd name="connsiteX501" fmla="*/ 1168150 w 2329312"/>
              <a:gd name="connsiteY501" fmla="*/ 27 h 760234"/>
              <a:gd name="connsiteX502" fmla="*/ 1170487 w 2329312"/>
              <a:gd name="connsiteY502" fmla="*/ 82 h 760234"/>
              <a:gd name="connsiteX503" fmla="*/ 1172812 w 2329312"/>
              <a:gd name="connsiteY503" fmla="*/ 166 h 760234"/>
              <a:gd name="connsiteX504" fmla="*/ 1175150 w 2329312"/>
              <a:gd name="connsiteY504" fmla="*/ 277 h 760234"/>
              <a:gd name="connsiteX505" fmla="*/ 1177475 w 2329312"/>
              <a:gd name="connsiteY505" fmla="*/ 416 h 760234"/>
              <a:gd name="connsiteX506" fmla="*/ 1179812 w 2329312"/>
              <a:gd name="connsiteY506" fmla="*/ 582 h 760234"/>
              <a:gd name="connsiteX507" fmla="*/ 1182149 w 2329312"/>
              <a:gd name="connsiteY507" fmla="*/ 776 h 760234"/>
              <a:gd name="connsiteX508" fmla="*/ 1184474 w 2329312"/>
              <a:gd name="connsiteY508" fmla="*/ 998 h 760234"/>
              <a:gd name="connsiteX509" fmla="*/ 1186811 w 2329312"/>
              <a:gd name="connsiteY509" fmla="*/ 1246 h 760234"/>
              <a:gd name="connsiteX510" fmla="*/ 1189136 w 2329312"/>
              <a:gd name="connsiteY510" fmla="*/ 1523 h 760234"/>
              <a:gd name="connsiteX511" fmla="*/ 1191474 w 2329312"/>
              <a:gd name="connsiteY511" fmla="*/ 1828 h 760234"/>
              <a:gd name="connsiteX512" fmla="*/ 1193798 w 2329312"/>
              <a:gd name="connsiteY512" fmla="*/ 2160 h 760234"/>
              <a:gd name="connsiteX513" fmla="*/ 1196136 w 2329312"/>
              <a:gd name="connsiteY513" fmla="*/ 2519 h 760234"/>
              <a:gd name="connsiteX514" fmla="*/ 1198461 w 2329312"/>
              <a:gd name="connsiteY514" fmla="*/ 2906 h 760234"/>
              <a:gd name="connsiteX515" fmla="*/ 1200798 w 2329312"/>
              <a:gd name="connsiteY515" fmla="*/ 3320 h 760234"/>
              <a:gd name="connsiteX516" fmla="*/ 1203123 w 2329312"/>
              <a:gd name="connsiteY516" fmla="*/ 3762 h 760234"/>
              <a:gd name="connsiteX517" fmla="*/ 1205460 w 2329312"/>
              <a:gd name="connsiteY517" fmla="*/ 4230 h 760234"/>
              <a:gd name="connsiteX518" fmla="*/ 1207797 w 2329312"/>
              <a:gd name="connsiteY518" fmla="*/ 4727 h 760234"/>
              <a:gd name="connsiteX519" fmla="*/ 1210122 w 2329312"/>
              <a:gd name="connsiteY519" fmla="*/ 5250 h 760234"/>
              <a:gd name="connsiteX520" fmla="*/ 1212460 w 2329312"/>
              <a:gd name="connsiteY520" fmla="*/ 5801 h 760234"/>
              <a:gd name="connsiteX521" fmla="*/ 1214785 w 2329312"/>
              <a:gd name="connsiteY521" fmla="*/ 6379 h 760234"/>
              <a:gd name="connsiteX522" fmla="*/ 1217122 w 2329312"/>
              <a:gd name="connsiteY522" fmla="*/ 6983 h 760234"/>
              <a:gd name="connsiteX523" fmla="*/ 1219447 w 2329312"/>
              <a:gd name="connsiteY523" fmla="*/ 7616 h 760234"/>
              <a:gd name="connsiteX524" fmla="*/ 1221784 w 2329312"/>
              <a:gd name="connsiteY524" fmla="*/ 8274 h 760234"/>
              <a:gd name="connsiteX525" fmla="*/ 1224109 w 2329312"/>
              <a:gd name="connsiteY525" fmla="*/ 8960 h 760234"/>
              <a:gd name="connsiteX526" fmla="*/ 1226446 w 2329312"/>
              <a:gd name="connsiteY526" fmla="*/ 9673 h 760234"/>
              <a:gd name="connsiteX527" fmla="*/ 1228771 w 2329312"/>
              <a:gd name="connsiteY527" fmla="*/ 10411 h 760234"/>
              <a:gd name="connsiteX528" fmla="*/ 1231108 w 2329312"/>
              <a:gd name="connsiteY528" fmla="*/ 11177 h 760234"/>
              <a:gd name="connsiteX529" fmla="*/ 1233446 w 2329312"/>
              <a:gd name="connsiteY529" fmla="*/ 11969 h 760234"/>
              <a:gd name="connsiteX530" fmla="*/ 1235771 w 2329312"/>
              <a:gd name="connsiteY530" fmla="*/ 12787 h 760234"/>
              <a:gd name="connsiteX531" fmla="*/ 1238108 w 2329312"/>
              <a:gd name="connsiteY531" fmla="*/ 13632 h 760234"/>
              <a:gd name="connsiteX532" fmla="*/ 1240433 w 2329312"/>
              <a:gd name="connsiteY532" fmla="*/ 14503 h 760234"/>
              <a:gd name="connsiteX533" fmla="*/ 1242770 w 2329312"/>
              <a:gd name="connsiteY533" fmla="*/ 15400 h 760234"/>
              <a:gd name="connsiteX534" fmla="*/ 1245095 w 2329312"/>
              <a:gd name="connsiteY534" fmla="*/ 16324 h 760234"/>
              <a:gd name="connsiteX535" fmla="*/ 1247432 w 2329312"/>
              <a:gd name="connsiteY535" fmla="*/ 17274 h 760234"/>
              <a:gd name="connsiteX536" fmla="*/ 1249757 w 2329312"/>
              <a:gd name="connsiteY536" fmla="*/ 18249 h 760234"/>
              <a:gd name="connsiteX537" fmla="*/ 1252095 w 2329312"/>
              <a:gd name="connsiteY537" fmla="*/ 19249 h 760234"/>
              <a:gd name="connsiteX538" fmla="*/ 1254420 w 2329312"/>
              <a:gd name="connsiteY538" fmla="*/ 20276 h 760234"/>
              <a:gd name="connsiteX539" fmla="*/ 1256757 w 2329312"/>
              <a:gd name="connsiteY539" fmla="*/ 21328 h 760234"/>
              <a:gd name="connsiteX540" fmla="*/ 1259082 w 2329312"/>
              <a:gd name="connsiteY540" fmla="*/ 22407 h 760234"/>
              <a:gd name="connsiteX541" fmla="*/ 1261419 w 2329312"/>
              <a:gd name="connsiteY541" fmla="*/ 23509 h 760234"/>
              <a:gd name="connsiteX542" fmla="*/ 1263756 w 2329312"/>
              <a:gd name="connsiteY542" fmla="*/ 24637 h 760234"/>
              <a:gd name="connsiteX543" fmla="*/ 1266081 w 2329312"/>
              <a:gd name="connsiteY543" fmla="*/ 25791 h 760234"/>
              <a:gd name="connsiteX544" fmla="*/ 1268419 w 2329312"/>
              <a:gd name="connsiteY544" fmla="*/ 26970 h 760234"/>
              <a:gd name="connsiteX545" fmla="*/ 1270744 w 2329312"/>
              <a:gd name="connsiteY545" fmla="*/ 28173 h 760234"/>
              <a:gd name="connsiteX546" fmla="*/ 1273081 w 2329312"/>
              <a:gd name="connsiteY546" fmla="*/ 29400 h 760234"/>
              <a:gd name="connsiteX547" fmla="*/ 1275406 w 2329312"/>
              <a:gd name="connsiteY547" fmla="*/ 30653 h 760234"/>
              <a:gd name="connsiteX548" fmla="*/ 1277743 w 2329312"/>
              <a:gd name="connsiteY548" fmla="*/ 31929 h 760234"/>
              <a:gd name="connsiteX549" fmla="*/ 1280068 w 2329312"/>
              <a:gd name="connsiteY549" fmla="*/ 33231 h 760234"/>
              <a:gd name="connsiteX550" fmla="*/ 1282405 w 2329312"/>
              <a:gd name="connsiteY550" fmla="*/ 34557 h 760234"/>
              <a:gd name="connsiteX551" fmla="*/ 1284730 w 2329312"/>
              <a:gd name="connsiteY551" fmla="*/ 35906 h 760234"/>
              <a:gd name="connsiteX552" fmla="*/ 1287067 w 2329312"/>
              <a:gd name="connsiteY552" fmla="*/ 37279 h 760234"/>
              <a:gd name="connsiteX553" fmla="*/ 1289405 w 2329312"/>
              <a:gd name="connsiteY553" fmla="*/ 38677 h 760234"/>
              <a:gd name="connsiteX554" fmla="*/ 1291730 w 2329312"/>
              <a:gd name="connsiteY554" fmla="*/ 40098 h 760234"/>
              <a:gd name="connsiteX555" fmla="*/ 1294067 w 2329312"/>
              <a:gd name="connsiteY555" fmla="*/ 41542 h 760234"/>
              <a:gd name="connsiteX556" fmla="*/ 1296392 w 2329312"/>
              <a:gd name="connsiteY556" fmla="*/ 43009 h 760234"/>
              <a:gd name="connsiteX557" fmla="*/ 1298729 w 2329312"/>
              <a:gd name="connsiteY557" fmla="*/ 44500 h 760234"/>
              <a:gd name="connsiteX558" fmla="*/ 1301054 w 2329312"/>
              <a:gd name="connsiteY558" fmla="*/ 46013 h 760234"/>
              <a:gd name="connsiteX559" fmla="*/ 1303391 w 2329312"/>
              <a:gd name="connsiteY559" fmla="*/ 47550 h 760234"/>
              <a:gd name="connsiteX560" fmla="*/ 1305716 w 2329312"/>
              <a:gd name="connsiteY560" fmla="*/ 49110 h 760234"/>
              <a:gd name="connsiteX561" fmla="*/ 1308054 w 2329312"/>
              <a:gd name="connsiteY561" fmla="*/ 50691 h 760234"/>
              <a:gd name="connsiteX562" fmla="*/ 1310379 w 2329312"/>
              <a:gd name="connsiteY562" fmla="*/ 52296 h 760234"/>
              <a:gd name="connsiteX563" fmla="*/ 1312716 w 2329312"/>
              <a:gd name="connsiteY563" fmla="*/ 53922 h 760234"/>
              <a:gd name="connsiteX564" fmla="*/ 1315053 w 2329312"/>
              <a:gd name="connsiteY564" fmla="*/ 55570 h 760234"/>
              <a:gd name="connsiteX565" fmla="*/ 1317378 w 2329312"/>
              <a:gd name="connsiteY565" fmla="*/ 57241 h 760234"/>
              <a:gd name="connsiteX566" fmla="*/ 1319715 w 2329312"/>
              <a:gd name="connsiteY566" fmla="*/ 58932 h 760234"/>
              <a:gd name="connsiteX567" fmla="*/ 1322040 w 2329312"/>
              <a:gd name="connsiteY567" fmla="*/ 60646 h 760234"/>
              <a:gd name="connsiteX568" fmla="*/ 1324378 w 2329312"/>
              <a:gd name="connsiteY568" fmla="*/ 62380 h 760234"/>
              <a:gd name="connsiteX569" fmla="*/ 1326702 w 2329312"/>
              <a:gd name="connsiteY569" fmla="*/ 64137 h 760234"/>
              <a:gd name="connsiteX570" fmla="*/ 1329040 w 2329312"/>
              <a:gd name="connsiteY570" fmla="*/ 65913 h 760234"/>
              <a:gd name="connsiteX571" fmla="*/ 1331365 w 2329312"/>
              <a:gd name="connsiteY571" fmla="*/ 67712 h 760234"/>
              <a:gd name="connsiteX572" fmla="*/ 1333702 w 2329312"/>
              <a:gd name="connsiteY572" fmla="*/ 69530 h 760234"/>
              <a:gd name="connsiteX573" fmla="*/ 1336027 w 2329312"/>
              <a:gd name="connsiteY573" fmla="*/ 71369 h 760234"/>
              <a:gd name="connsiteX574" fmla="*/ 1338364 w 2329312"/>
              <a:gd name="connsiteY574" fmla="*/ 73228 h 760234"/>
              <a:gd name="connsiteX575" fmla="*/ 1340701 w 2329312"/>
              <a:gd name="connsiteY575" fmla="*/ 75107 h 760234"/>
              <a:gd name="connsiteX576" fmla="*/ 1343026 w 2329312"/>
              <a:gd name="connsiteY576" fmla="*/ 77007 h 760234"/>
              <a:gd name="connsiteX577" fmla="*/ 1345364 w 2329312"/>
              <a:gd name="connsiteY577" fmla="*/ 78926 h 760234"/>
              <a:gd name="connsiteX578" fmla="*/ 1347689 w 2329312"/>
              <a:gd name="connsiteY578" fmla="*/ 80863 h 760234"/>
              <a:gd name="connsiteX579" fmla="*/ 1350026 w 2329312"/>
              <a:gd name="connsiteY579" fmla="*/ 82821 h 760234"/>
              <a:gd name="connsiteX580" fmla="*/ 1352351 w 2329312"/>
              <a:gd name="connsiteY580" fmla="*/ 84797 h 760234"/>
              <a:gd name="connsiteX581" fmla="*/ 1354688 w 2329312"/>
              <a:gd name="connsiteY581" fmla="*/ 86794 h 760234"/>
              <a:gd name="connsiteX582" fmla="*/ 1357013 w 2329312"/>
              <a:gd name="connsiteY582" fmla="*/ 88807 h 760234"/>
              <a:gd name="connsiteX583" fmla="*/ 1359350 w 2329312"/>
              <a:gd name="connsiteY583" fmla="*/ 90839 h 760234"/>
              <a:gd name="connsiteX584" fmla="*/ 1361675 w 2329312"/>
              <a:gd name="connsiteY584" fmla="*/ 92891 h 760234"/>
              <a:gd name="connsiteX585" fmla="*/ 1364012 w 2329312"/>
              <a:gd name="connsiteY585" fmla="*/ 94960 h 760234"/>
              <a:gd name="connsiteX586" fmla="*/ 1366337 w 2329312"/>
              <a:gd name="connsiteY586" fmla="*/ 97048 h 760234"/>
              <a:gd name="connsiteX587" fmla="*/ 1368675 w 2329312"/>
              <a:gd name="connsiteY587" fmla="*/ 99153 h 760234"/>
              <a:gd name="connsiteX588" fmla="*/ 1371012 w 2329312"/>
              <a:gd name="connsiteY588" fmla="*/ 101275 h 760234"/>
              <a:gd name="connsiteX589" fmla="*/ 1373337 w 2329312"/>
              <a:gd name="connsiteY589" fmla="*/ 103414 h 760234"/>
              <a:gd name="connsiteX590" fmla="*/ 1375674 w 2329312"/>
              <a:gd name="connsiteY590" fmla="*/ 105570 h 760234"/>
              <a:gd name="connsiteX591" fmla="*/ 1377999 w 2329312"/>
              <a:gd name="connsiteY591" fmla="*/ 107744 h 760234"/>
              <a:gd name="connsiteX592" fmla="*/ 1380336 w 2329312"/>
              <a:gd name="connsiteY592" fmla="*/ 109934 h 760234"/>
              <a:gd name="connsiteX593" fmla="*/ 1382661 w 2329312"/>
              <a:gd name="connsiteY593" fmla="*/ 112141 h 760234"/>
              <a:gd name="connsiteX594" fmla="*/ 1384999 w 2329312"/>
              <a:gd name="connsiteY594" fmla="*/ 114363 h 760234"/>
              <a:gd name="connsiteX595" fmla="*/ 1387324 w 2329312"/>
              <a:gd name="connsiteY595" fmla="*/ 116602 h 760234"/>
              <a:gd name="connsiteX596" fmla="*/ 1389661 w 2329312"/>
              <a:gd name="connsiteY596" fmla="*/ 118857 h 760234"/>
              <a:gd name="connsiteX597" fmla="*/ 1391986 w 2329312"/>
              <a:gd name="connsiteY597" fmla="*/ 121127 h 760234"/>
              <a:gd name="connsiteX598" fmla="*/ 1394323 w 2329312"/>
              <a:gd name="connsiteY598" fmla="*/ 123412 h 760234"/>
              <a:gd name="connsiteX599" fmla="*/ 1396660 w 2329312"/>
              <a:gd name="connsiteY599" fmla="*/ 125713 h 760234"/>
              <a:gd name="connsiteX600" fmla="*/ 1398985 w 2329312"/>
              <a:gd name="connsiteY600" fmla="*/ 128028 h 760234"/>
              <a:gd name="connsiteX601" fmla="*/ 1401322 w 2329312"/>
              <a:gd name="connsiteY601" fmla="*/ 130359 h 760234"/>
              <a:gd name="connsiteX602" fmla="*/ 1403647 w 2329312"/>
              <a:gd name="connsiteY602" fmla="*/ 132704 h 760234"/>
              <a:gd name="connsiteX603" fmla="*/ 1405985 w 2329312"/>
              <a:gd name="connsiteY603" fmla="*/ 135062 h 760234"/>
              <a:gd name="connsiteX604" fmla="*/ 1408310 w 2329312"/>
              <a:gd name="connsiteY604" fmla="*/ 137435 h 760234"/>
              <a:gd name="connsiteX605" fmla="*/ 1410647 w 2329312"/>
              <a:gd name="connsiteY605" fmla="*/ 139821 h 760234"/>
              <a:gd name="connsiteX606" fmla="*/ 1412972 w 2329312"/>
              <a:gd name="connsiteY606" fmla="*/ 142222 h 760234"/>
              <a:gd name="connsiteX607" fmla="*/ 1415309 w 2329312"/>
              <a:gd name="connsiteY607" fmla="*/ 144636 h 760234"/>
              <a:gd name="connsiteX608" fmla="*/ 1417634 w 2329312"/>
              <a:gd name="connsiteY608" fmla="*/ 147062 h 760234"/>
              <a:gd name="connsiteX609" fmla="*/ 1419971 w 2329312"/>
              <a:gd name="connsiteY609" fmla="*/ 149502 h 760234"/>
              <a:gd name="connsiteX610" fmla="*/ 1422309 w 2329312"/>
              <a:gd name="connsiteY610" fmla="*/ 151954 h 760234"/>
              <a:gd name="connsiteX611" fmla="*/ 1424634 w 2329312"/>
              <a:gd name="connsiteY611" fmla="*/ 154419 h 760234"/>
              <a:gd name="connsiteX612" fmla="*/ 1426971 w 2329312"/>
              <a:gd name="connsiteY612" fmla="*/ 156897 h 760234"/>
              <a:gd name="connsiteX613" fmla="*/ 1429296 w 2329312"/>
              <a:gd name="connsiteY613" fmla="*/ 159385 h 760234"/>
              <a:gd name="connsiteX614" fmla="*/ 1431633 w 2329312"/>
              <a:gd name="connsiteY614" fmla="*/ 161886 h 760234"/>
              <a:gd name="connsiteX615" fmla="*/ 1433958 w 2329312"/>
              <a:gd name="connsiteY615" fmla="*/ 164398 h 760234"/>
              <a:gd name="connsiteX616" fmla="*/ 1436295 w 2329312"/>
              <a:gd name="connsiteY616" fmla="*/ 166922 h 760234"/>
              <a:gd name="connsiteX617" fmla="*/ 1438620 w 2329312"/>
              <a:gd name="connsiteY617" fmla="*/ 169456 h 760234"/>
              <a:gd name="connsiteX618" fmla="*/ 1440958 w 2329312"/>
              <a:gd name="connsiteY618" fmla="*/ 172003 h 760234"/>
              <a:gd name="connsiteX619" fmla="*/ 1443283 w 2329312"/>
              <a:gd name="connsiteY619" fmla="*/ 174559 h 760234"/>
              <a:gd name="connsiteX620" fmla="*/ 1445620 w 2329312"/>
              <a:gd name="connsiteY620" fmla="*/ 177125 h 760234"/>
              <a:gd name="connsiteX621" fmla="*/ 1447957 w 2329312"/>
              <a:gd name="connsiteY621" fmla="*/ 179702 h 760234"/>
              <a:gd name="connsiteX622" fmla="*/ 1450282 w 2329312"/>
              <a:gd name="connsiteY622" fmla="*/ 182289 h 760234"/>
              <a:gd name="connsiteX623" fmla="*/ 1452619 w 2329312"/>
              <a:gd name="connsiteY623" fmla="*/ 184885 h 760234"/>
              <a:gd name="connsiteX624" fmla="*/ 1454944 w 2329312"/>
              <a:gd name="connsiteY624" fmla="*/ 187491 h 760234"/>
              <a:gd name="connsiteX625" fmla="*/ 1457282 w 2329312"/>
              <a:gd name="connsiteY625" fmla="*/ 190105 h 760234"/>
              <a:gd name="connsiteX626" fmla="*/ 1459606 w 2329312"/>
              <a:gd name="connsiteY626" fmla="*/ 192730 h 760234"/>
              <a:gd name="connsiteX627" fmla="*/ 1461944 w 2329312"/>
              <a:gd name="connsiteY627" fmla="*/ 195363 h 760234"/>
              <a:gd name="connsiteX628" fmla="*/ 1464269 w 2329312"/>
              <a:gd name="connsiteY628" fmla="*/ 198004 h 760234"/>
              <a:gd name="connsiteX629" fmla="*/ 1466606 w 2329312"/>
              <a:gd name="connsiteY629" fmla="*/ 200654 h 760234"/>
              <a:gd name="connsiteX630" fmla="*/ 1468931 w 2329312"/>
              <a:gd name="connsiteY630" fmla="*/ 203312 h 760234"/>
              <a:gd name="connsiteX631" fmla="*/ 1471268 w 2329312"/>
              <a:gd name="connsiteY631" fmla="*/ 205978 h 760234"/>
              <a:gd name="connsiteX632" fmla="*/ 1473593 w 2329312"/>
              <a:gd name="connsiteY632" fmla="*/ 208651 h 760234"/>
              <a:gd name="connsiteX633" fmla="*/ 1475930 w 2329312"/>
              <a:gd name="connsiteY633" fmla="*/ 211333 h 760234"/>
              <a:gd name="connsiteX634" fmla="*/ 1478268 w 2329312"/>
              <a:gd name="connsiteY634" fmla="*/ 214020 h 760234"/>
              <a:gd name="connsiteX635" fmla="*/ 1480593 w 2329312"/>
              <a:gd name="connsiteY635" fmla="*/ 216716 h 760234"/>
              <a:gd name="connsiteX636" fmla="*/ 1482930 w 2329312"/>
              <a:gd name="connsiteY636" fmla="*/ 219417 h 760234"/>
              <a:gd name="connsiteX637" fmla="*/ 1485255 w 2329312"/>
              <a:gd name="connsiteY637" fmla="*/ 222125 h 760234"/>
              <a:gd name="connsiteX638" fmla="*/ 1487592 w 2329312"/>
              <a:gd name="connsiteY638" fmla="*/ 224840 h 760234"/>
              <a:gd name="connsiteX639" fmla="*/ 1489917 w 2329312"/>
              <a:gd name="connsiteY639" fmla="*/ 227559 h 760234"/>
              <a:gd name="connsiteX640" fmla="*/ 1492254 w 2329312"/>
              <a:gd name="connsiteY640" fmla="*/ 230287 h 760234"/>
              <a:gd name="connsiteX641" fmla="*/ 1494579 w 2329312"/>
              <a:gd name="connsiteY641" fmla="*/ 233017 h 760234"/>
              <a:gd name="connsiteX642" fmla="*/ 1496916 w 2329312"/>
              <a:gd name="connsiteY642" fmla="*/ 235756 h 760234"/>
              <a:gd name="connsiteX643" fmla="*/ 1499241 w 2329312"/>
              <a:gd name="connsiteY643" fmla="*/ 238498 h 760234"/>
              <a:gd name="connsiteX644" fmla="*/ 1501579 w 2329312"/>
              <a:gd name="connsiteY644" fmla="*/ 241245 h 760234"/>
              <a:gd name="connsiteX645" fmla="*/ 1503916 w 2329312"/>
              <a:gd name="connsiteY645" fmla="*/ 243998 h 760234"/>
              <a:gd name="connsiteX646" fmla="*/ 1506241 w 2329312"/>
              <a:gd name="connsiteY646" fmla="*/ 246753 h 760234"/>
              <a:gd name="connsiteX647" fmla="*/ 1508578 w 2329312"/>
              <a:gd name="connsiteY647" fmla="*/ 249515 h 760234"/>
              <a:gd name="connsiteX648" fmla="*/ 1510903 w 2329312"/>
              <a:gd name="connsiteY648" fmla="*/ 252279 h 760234"/>
              <a:gd name="connsiteX649" fmla="*/ 1513240 w 2329312"/>
              <a:gd name="connsiteY649" fmla="*/ 255048 h 760234"/>
              <a:gd name="connsiteX650" fmla="*/ 1515565 w 2329312"/>
              <a:gd name="connsiteY650" fmla="*/ 257819 h 760234"/>
              <a:gd name="connsiteX651" fmla="*/ 1517903 w 2329312"/>
              <a:gd name="connsiteY651" fmla="*/ 260596 h 760234"/>
              <a:gd name="connsiteX652" fmla="*/ 1520228 w 2329312"/>
              <a:gd name="connsiteY652" fmla="*/ 263374 h 760234"/>
              <a:gd name="connsiteX653" fmla="*/ 1522565 w 2329312"/>
              <a:gd name="connsiteY653" fmla="*/ 266156 h 760234"/>
              <a:gd name="connsiteX654" fmla="*/ 1524890 w 2329312"/>
              <a:gd name="connsiteY654" fmla="*/ 268940 h 760234"/>
              <a:gd name="connsiteX655" fmla="*/ 1527227 w 2329312"/>
              <a:gd name="connsiteY655" fmla="*/ 271727 h 760234"/>
              <a:gd name="connsiteX656" fmla="*/ 1529564 w 2329312"/>
              <a:gd name="connsiteY656" fmla="*/ 274516 h 760234"/>
              <a:gd name="connsiteX657" fmla="*/ 1531889 w 2329312"/>
              <a:gd name="connsiteY657" fmla="*/ 277307 h 760234"/>
              <a:gd name="connsiteX658" fmla="*/ 1534226 w 2329312"/>
              <a:gd name="connsiteY658" fmla="*/ 280101 h 760234"/>
              <a:gd name="connsiteX659" fmla="*/ 1536551 w 2329312"/>
              <a:gd name="connsiteY659" fmla="*/ 282896 h 760234"/>
              <a:gd name="connsiteX660" fmla="*/ 1538889 w 2329312"/>
              <a:gd name="connsiteY660" fmla="*/ 285692 h 760234"/>
              <a:gd name="connsiteX661" fmla="*/ 1541214 w 2329312"/>
              <a:gd name="connsiteY661" fmla="*/ 288489 h 760234"/>
              <a:gd name="connsiteX662" fmla="*/ 1543551 w 2329312"/>
              <a:gd name="connsiteY662" fmla="*/ 291288 h 760234"/>
              <a:gd name="connsiteX663" fmla="*/ 1545876 w 2329312"/>
              <a:gd name="connsiteY663" fmla="*/ 294086 h 760234"/>
              <a:gd name="connsiteX664" fmla="*/ 1548213 w 2329312"/>
              <a:gd name="connsiteY664" fmla="*/ 296886 h 760234"/>
              <a:gd name="connsiteX665" fmla="*/ 1550538 w 2329312"/>
              <a:gd name="connsiteY665" fmla="*/ 299687 h 760234"/>
              <a:gd name="connsiteX666" fmla="*/ 1552875 w 2329312"/>
              <a:gd name="connsiteY666" fmla="*/ 302487 h 760234"/>
              <a:gd name="connsiteX667" fmla="*/ 1555213 w 2329312"/>
              <a:gd name="connsiteY667" fmla="*/ 305288 h 760234"/>
              <a:gd name="connsiteX668" fmla="*/ 1557538 w 2329312"/>
              <a:gd name="connsiteY668" fmla="*/ 308088 h 760234"/>
              <a:gd name="connsiteX669" fmla="*/ 1559875 w 2329312"/>
              <a:gd name="connsiteY669" fmla="*/ 310888 h 760234"/>
              <a:gd name="connsiteX670" fmla="*/ 1562200 w 2329312"/>
              <a:gd name="connsiteY670" fmla="*/ 313687 h 760234"/>
              <a:gd name="connsiteX671" fmla="*/ 1564537 w 2329312"/>
              <a:gd name="connsiteY671" fmla="*/ 316486 h 760234"/>
              <a:gd name="connsiteX672" fmla="*/ 1566862 w 2329312"/>
              <a:gd name="connsiteY672" fmla="*/ 319283 h 760234"/>
              <a:gd name="connsiteX673" fmla="*/ 1569199 w 2329312"/>
              <a:gd name="connsiteY673" fmla="*/ 322079 h 760234"/>
              <a:gd name="connsiteX674" fmla="*/ 1571524 w 2329312"/>
              <a:gd name="connsiteY674" fmla="*/ 324874 h 760234"/>
              <a:gd name="connsiteX675" fmla="*/ 1573861 w 2329312"/>
              <a:gd name="connsiteY675" fmla="*/ 327668 h 760234"/>
              <a:gd name="connsiteX676" fmla="*/ 1576186 w 2329312"/>
              <a:gd name="connsiteY676" fmla="*/ 330459 h 760234"/>
              <a:gd name="connsiteX677" fmla="*/ 1578524 w 2329312"/>
              <a:gd name="connsiteY677" fmla="*/ 333249 h 760234"/>
              <a:gd name="connsiteX678" fmla="*/ 1580849 w 2329312"/>
              <a:gd name="connsiteY678" fmla="*/ 336036 h 760234"/>
              <a:gd name="connsiteX679" fmla="*/ 1583186 w 2329312"/>
              <a:gd name="connsiteY679" fmla="*/ 338822 h 760234"/>
              <a:gd name="connsiteX680" fmla="*/ 1585523 w 2329312"/>
              <a:gd name="connsiteY680" fmla="*/ 341604 h 760234"/>
              <a:gd name="connsiteX681" fmla="*/ 1587848 w 2329312"/>
              <a:gd name="connsiteY681" fmla="*/ 344384 h 760234"/>
              <a:gd name="connsiteX682" fmla="*/ 1590185 w 2329312"/>
              <a:gd name="connsiteY682" fmla="*/ 347162 h 760234"/>
              <a:gd name="connsiteX683" fmla="*/ 1592510 w 2329312"/>
              <a:gd name="connsiteY683" fmla="*/ 349936 h 760234"/>
              <a:gd name="connsiteX684" fmla="*/ 1594848 w 2329312"/>
              <a:gd name="connsiteY684" fmla="*/ 352706 h 760234"/>
              <a:gd name="connsiteX685" fmla="*/ 1597173 w 2329312"/>
              <a:gd name="connsiteY685" fmla="*/ 355470 h 760234"/>
              <a:gd name="connsiteX686" fmla="*/ 1599510 w 2329312"/>
              <a:gd name="connsiteY686" fmla="*/ 358238 h 760234"/>
              <a:gd name="connsiteX687" fmla="*/ 1601835 w 2329312"/>
              <a:gd name="connsiteY687" fmla="*/ 360994 h 760234"/>
              <a:gd name="connsiteX688" fmla="*/ 1604172 w 2329312"/>
              <a:gd name="connsiteY688" fmla="*/ 363749 h 760234"/>
              <a:gd name="connsiteX689" fmla="*/ 1606497 w 2329312"/>
              <a:gd name="connsiteY689" fmla="*/ 366505 h 760234"/>
              <a:gd name="connsiteX690" fmla="*/ 1608834 w 2329312"/>
              <a:gd name="connsiteY690" fmla="*/ 369248 h 760234"/>
              <a:gd name="connsiteX691" fmla="*/ 1611172 w 2329312"/>
              <a:gd name="connsiteY691" fmla="*/ 371991 h 760234"/>
              <a:gd name="connsiteX692" fmla="*/ 1613497 w 2329312"/>
              <a:gd name="connsiteY692" fmla="*/ 374734 h 760234"/>
              <a:gd name="connsiteX693" fmla="*/ 1615834 w 2329312"/>
              <a:gd name="connsiteY693" fmla="*/ 377465 h 760234"/>
              <a:gd name="connsiteX694" fmla="*/ 1618159 w 2329312"/>
              <a:gd name="connsiteY694" fmla="*/ 380196 h 760234"/>
              <a:gd name="connsiteX695" fmla="*/ 1620496 w 2329312"/>
              <a:gd name="connsiteY695" fmla="*/ 382915 h 760234"/>
              <a:gd name="connsiteX696" fmla="*/ 1622821 w 2329312"/>
              <a:gd name="connsiteY696" fmla="*/ 385633 h 760234"/>
              <a:gd name="connsiteX697" fmla="*/ 1625158 w 2329312"/>
              <a:gd name="connsiteY697" fmla="*/ 388352 h 760234"/>
              <a:gd name="connsiteX698" fmla="*/ 1627483 w 2329312"/>
              <a:gd name="connsiteY698" fmla="*/ 391058 h 760234"/>
              <a:gd name="connsiteX699" fmla="*/ 1629820 w 2329312"/>
              <a:gd name="connsiteY699" fmla="*/ 393764 h 760234"/>
              <a:gd name="connsiteX700" fmla="*/ 1632145 w 2329312"/>
              <a:gd name="connsiteY700" fmla="*/ 396458 h 760234"/>
              <a:gd name="connsiteX701" fmla="*/ 1634483 w 2329312"/>
              <a:gd name="connsiteY701" fmla="*/ 399152 h 760234"/>
              <a:gd name="connsiteX702" fmla="*/ 1636820 w 2329312"/>
              <a:gd name="connsiteY702" fmla="*/ 401834 h 760234"/>
              <a:gd name="connsiteX703" fmla="*/ 1639145 w 2329312"/>
              <a:gd name="connsiteY703" fmla="*/ 404503 h 760234"/>
              <a:gd name="connsiteX704" fmla="*/ 1641482 w 2329312"/>
              <a:gd name="connsiteY704" fmla="*/ 407173 h 760234"/>
              <a:gd name="connsiteX705" fmla="*/ 1643807 w 2329312"/>
              <a:gd name="connsiteY705" fmla="*/ 409842 h 760234"/>
              <a:gd name="connsiteX706" fmla="*/ 1646144 w 2329312"/>
              <a:gd name="connsiteY706" fmla="*/ 412499 h 760234"/>
              <a:gd name="connsiteX707" fmla="*/ 1648469 w 2329312"/>
              <a:gd name="connsiteY707" fmla="*/ 415144 h 760234"/>
              <a:gd name="connsiteX708" fmla="*/ 1650807 w 2329312"/>
              <a:gd name="connsiteY708" fmla="*/ 417789 h 760234"/>
              <a:gd name="connsiteX709" fmla="*/ 1653132 w 2329312"/>
              <a:gd name="connsiteY709" fmla="*/ 420434 h 760234"/>
              <a:gd name="connsiteX710" fmla="*/ 1655469 w 2329312"/>
              <a:gd name="connsiteY710" fmla="*/ 423054 h 760234"/>
              <a:gd name="connsiteX711" fmla="*/ 1657794 w 2329312"/>
              <a:gd name="connsiteY711" fmla="*/ 425674 h 760234"/>
              <a:gd name="connsiteX712" fmla="*/ 1660131 w 2329312"/>
              <a:gd name="connsiteY712" fmla="*/ 428294 h 760234"/>
              <a:gd name="connsiteX713" fmla="*/ 1662468 w 2329312"/>
              <a:gd name="connsiteY713" fmla="*/ 430902 h 760234"/>
              <a:gd name="connsiteX714" fmla="*/ 1664793 w 2329312"/>
              <a:gd name="connsiteY714" fmla="*/ 433498 h 760234"/>
              <a:gd name="connsiteX715" fmla="*/ 1667131 w 2329312"/>
              <a:gd name="connsiteY715" fmla="*/ 436093 h 760234"/>
              <a:gd name="connsiteX716" fmla="*/ 1669455 w 2329312"/>
              <a:gd name="connsiteY716" fmla="*/ 438664 h 760234"/>
              <a:gd name="connsiteX717" fmla="*/ 1671793 w 2329312"/>
              <a:gd name="connsiteY717" fmla="*/ 441248 h 760234"/>
              <a:gd name="connsiteX718" fmla="*/ 1674118 w 2329312"/>
              <a:gd name="connsiteY718" fmla="*/ 443806 h 760234"/>
              <a:gd name="connsiteX719" fmla="*/ 1676455 w 2329312"/>
              <a:gd name="connsiteY719" fmla="*/ 446365 h 760234"/>
              <a:gd name="connsiteX720" fmla="*/ 1678780 w 2329312"/>
              <a:gd name="connsiteY720" fmla="*/ 448911 h 760234"/>
              <a:gd name="connsiteX721" fmla="*/ 1681117 w 2329312"/>
              <a:gd name="connsiteY721" fmla="*/ 451458 h 760234"/>
              <a:gd name="connsiteX722" fmla="*/ 1683442 w 2329312"/>
              <a:gd name="connsiteY722" fmla="*/ 453980 h 760234"/>
              <a:gd name="connsiteX723" fmla="*/ 1685779 w 2329312"/>
              <a:gd name="connsiteY723" fmla="*/ 456501 h 760234"/>
              <a:gd name="connsiteX724" fmla="*/ 1688104 w 2329312"/>
              <a:gd name="connsiteY724" fmla="*/ 459023 h 760234"/>
              <a:gd name="connsiteX725" fmla="*/ 1690442 w 2329312"/>
              <a:gd name="connsiteY725" fmla="*/ 461520 h 760234"/>
              <a:gd name="connsiteX726" fmla="*/ 1692779 w 2329312"/>
              <a:gd name="connsiteY726" fmla="*/ 464017 h 760234"/>
              <a:gd name="connsiteX727" fmla="*/ 1695104 w 2329312"/>
              <a:gd name="connsiteY727" fmla="*/ 466502 h 760234"/>
              <a:gd name="connsiteX728" fmla="*/ 1697441 w 2329312"/>
              <a:gd name="connsiteY728" fmla="*/ 468975 h 760234"/>
              <a:gd name="connsiteX729" fmla="*/ 1699766 w 2329312"/>
              <a:gd name="connsiteY729" fmla="*/ 471447 h 760234"/>
              <a:gd name="connsiteX730" fmla="*/ 1702103 w 2329312"/>
              <a:gd name="connsiteY730" fmla="*/ 473908 h 760234"/>
              <a:gd name="connsiteX731" fmla="*/ 1704428 w 2329312"/>
              <a:gd name="connsiteY731" fmla="*/ 476356 h 760234"/>
              <a:gd name="connsiteX732" fmla="*/ 1706765 w 2329312"/>
              <a:gd name="connsiteY732" fmla="*/ 478791 h 760234"/>
              <a:gd name="connsiteX733" fmla="*/ 1709090 w 2329312"/>
              <a:gd name="connsiteY733" fmla="*/ 481215 h 760234"/>
              <a:gd name="connsiteX734" fmla="*/ 1711428 w 2329312"/>
              <a:gd name="connsiteY734" fmla="*/ 483626 h 760234"/>
              <a:gd name="connsiteX735" fmla="*/ 1713753 w 2329312"/>
              <a:gd name="connsiteY735" fmla="*/ 486037 h 760234"/>
              <a:gd name="connsiteX736" fmla="*/ 1716090 w 2329312"/>
              <a:gd name="connsiteY736" fmla="*/ 488436 h 760234"/>
              <a:gd name="connsiteX737" fmla="*/ 1718427 w 2329312"/>
              <a:gd name="connsiteY737" fmla="*/ 490822 h 760234"/>
              <a:gd name="connsiteX738" fmla="*/ 1720752 w 2329312"/>
              <a:gd name="connsiteY738" fmla="*/ 493196 h 760234"/>
              <a:gd name="connsiteX739" fmla="*/ 1723089 w 2329312"/>
              <a:gd name="connsiteY739" fmla="*/ 495558 h 760234"/>
              <a:gd name="connsiteX740" fmla="*/ 1725414 w 2329312"/>
              <a:gd name="connsiteY740" fmla="*/ 497920 h 760234"/>
              <a:gd name="connsiteX741" fmla="*/ 1727752 w 2329312"/>
              <a:gd name="connsiteY741" fmla="*/ 500257 h 760234"/>
              <a:gd name="connsiteX742" fmla="*/ 1730077 w 2329312"/>
              <a:gd name="connsiteY742" fmla="*/ 502595 h 760234"/>
              <a:gd name="connsiteX743" fmla="*/ 1732414 w 2329312"/>
              <a:gd name="connsiteY743" fmla="*/ 504919 h 760234"/>
              <a:gd name="connsiteX744" fmla="*/ 1734739 w 2329312"/>
              <a:gd name="connsiteY744" fmla="*/ 507232 h 760234"/>
              <a:gd name="connsiteX745" fmla="*/ 1737076 w 2329312"/>
              <a:gd name="connsiteY745" fmla="*/ 509532 h 760234"/>
              <a:gd name="connsiteX746" fmla="*/ 1739401 w 2329312"/>
              <a:gd name="connsiteY746" fmla="*/ 511821 h 760234"/>
              <a:gd name="connsiteX747" fmla="*/ 1741738 w 2329312"/>
              <a:gd name="connsiteY747" fmla="*/ 514096 h 760234"/>
              <a:gd name="connsiteX748" fmla="*/ 1744075 w 2329312"/>
              <a:gd name="connsiteY748" fmla="*/ 516372 h 760234"/>
              <a:gd name="connsiteX749" fmla="*/ 1746400 w 2329312"/>
              <a:gd name="connsiteY749" fmla="*/ 518623 h 760234"/>
              <a:gd name="connsiteX750" fmla="*/ 1748738 w 2329312"/>
              <a:gd name="connsiteY750" fmla="*/ 520874 h 760234"/>
              <a:gd name="connsiteX751" fmla="*/ 1751063 w 2329312"/>
              <a:gd name="connsiteY751" fmla="*/ 523101 h 760234"/>
              <a:gd name="connsiteX752" fmla="*/ 1753400 w 2329312"/>
              <a:gd name="connsiteY752" fmla="*/ 525328 h 760234"/>
              <a:gd name="connsiteX753" fmla="*/ 1755725 w 2329312"/>
              <a:gd name="connsiteY753" fmla="*/ 527542 h 760234"/>
              <a:gd name="connsiteX754" fmla="*/ 1758062 w 2329312"/>
              <a:gd name="connsiteY754" fmla="*/ 529744 h 760234"/>
              <a:gd name="connsiteX755" fmla="*/ 1760387 w 2329312"/>
              <a:gd name="connsiteY755" fmla="*/ 531933 h 760234"/>
              <a:gd name="connsiteX756" fmla="*/ 1762724 w 2329312"/>
              <a:gd name="connsiteY756" fmla="*/ 534111 h 760234"/>
              <a:gd name="connsiteX757" fmla="*/ 1765049 w 2329312"/>
              <a:gd name="connsiteY757" fmla="*/ 536276 h 760234"/>
              <a:gd name="connsiteX758" fmla="*/ 1767387 w 2329312"/>
              <a:gd name="connsiteY758" fmla="*/ 538429 h 760234"/>
              <a:gd name="connsiteX759" fmla="*/ 1769724 w 2329312"/>
              <a:gd name="connsiteY759" fmla="*/ 540569 h 760234"/>
              <a:gd name="connsiteX760" fmla="*/ 1772049 w 2329312"/>
              <a:gd name="connsiteY760" fmla="*/ 542697 h 760234"/>
              <a:gd name="connsiteX761" fmla="*/ 1774386 w 2329312"/>
              <a:gd name="connsiteY761" fmla="*/ 544813 h 760234"/>
              <a:gd name="connsiteX762" fmla="*/ 1776711 w 2329312"/>
              <a:gd name="connsiteY762" fmla="*/ 546929 h 760234"/>
              <a:gd name="connsiteX763" fmla="*/ 1779048 w 2329312"/>
              <a:gd name="connsiteY763" fmla="*/ 549020 h 760234"/>
              <a:gd name="connsiteX764" fmla="*/ 1781373 w 2329312"/>
              <a:gd name="connsiteY764" fmla="*/ 551099 h 760234"/>
              <a:gd name="connsiteX765" fmla="*/ 1783711 w 2329312"/>
              <a:gd name="connsiteY765" fmla="*/ 553178 h 760234"/>
              <a:gd name="connsiteX766" fmla="*/ 1786036 w 2329312"/>
              <a:gd name="connsiteY766" fmla="*/ 555232 h 760234"/>
              <a:gd name="connsiteX767" fmla="*/ 1788373 w 2329312"/>
              <a:gd name="connsiteY767" fmla="*/ 557274 h 760234"/>
              <a:gd name="connsiteX768" fmla="*/ 1790698 w 2329312"/>
              <a:gd name="connsiteY768" fmla="*/ 559316 h 760234"/>
              <a:gd name="connsiteX769" fmla="*/ 1793035 w 2329312"/>
              <a:gd name="connsiteY769" fmla="*/ 561334 h 760234"/>
              <a:gd name="connsiteX770" fmla="*/ 1795360 w 2329312"/>
              <a:gd name="connsiteY770" fmla="*/ 563351 h 760234"/>
              <a:gd name="connsiteX771" fmla="*/ 1797697 w 2329312"/>
              <a:gd name="connsiteY771" fmla="*/ 565344 h 760234"/>
              <a:gd name="connsiteX772" fmla="*/ 1800034 w 2329312"/>
              <a:gd name="connsiteY772" fmla="*/ 567337 h 760234"/>
              <a:gd name="connsiteX773" fmla="*/ 1802359 w 2329312"/>
              <a:gd name="connsiteY773" fmla="*/ 569305 h 760234"/>
              <a:gd name="connsiteX774" fmla="*/ 1804697 w 2329312"/>
              <a:gd name="connsiteY774" fmla="*/ 571261 h 760234"/>
              <a:gd name="connsiteX775" fmla="*/ 1807022 w 2329312"/>
              <a:gd name="connsiteY775" fmla="*/ 573217 h 760234"/>
              <a:gd name="connsiteX776" fmla="*/ 1809359 w 2329312"/>
              <a:gd name="connsiteY776" fmla="*/ 575148 h 760234"/>
              <a:gd name="connsiteX777" fmla="*/ 1811684 w 2329312"/>
              <a:gd name="connsiteY777" fmla="*/ 577079 h 760234"/>
              <a:gd name="connsiteX778" fmla="*/ 1814021 w 2329312"/>
              <a:gd name="connsiteY778" fmla="*/ 578986 h 760234"/>
              <a:gd name="connsiteX779" fmla="*/ 1816346 w 2329312"/>
              <a:gd name="connsiteY779" fmla="*/ 580893 h 760234"/>
              <a:gd name="connsiteX780" fmla="*/ 1818683 w 2329312"/>
              <a:gd name="connsiteY780" fmla="*/ 582775 h 760234"/>
              <a:gd name="connsiteX781" fmla="*/ 1821008 w 2329312"/>
              <a:gd name="connsiteY781" fmla="*/ 584657 h 760234"/>
              <a:gd name="connsiteX782" fmla="*/ 1823346 w 2329312"/>
              <a:gd name="connsiteY782" fmla="*/ 586515 h 760234"/>
              <a:gd name="connsiteX783" fmla="*/ 1825683 w 2329312"/>
              <a:gd name="connsiteY783" fmla="*/ 588372 h 760234"/>
              <a:gd name="connsiteX784" fmla="*/ 1828008 w 2329312"/>
              <a:gd name="connsiteY784" fmla="*/ 590205 h 760234"/>
              <a:gd name="connsiteX785" fmla="*/ 1830345 w 2329312"/>
              <a:gd name="connsiteY785" fmla="*/ 592038 h 760234"/>
              <a:gd name="connsiteX786" fmla="*/ 1832670 w 2329312"/>
              <a:gd name="connsiteY786" fmla="*/ 593846 h 760234"/>
              <a:gd name="connsiteX787" fmla="*/ 1835007 w 2329312"/>
              <a:gd name="connsiteY787" fmla="*/ 595654 h 760234"/>
              <a:gd name="connsiteX788" fmla="*/ 1837332 w 2329312"/>
              <a:gd name="connsiteY788" fmla="*/ 597438 h 760234"/>
              <a:gd name="connsiteX789" fmla="*/ 1839669 w 2329312"/>
              <a:gd name="connsiteY789" fmla="*/ 599222 h 760234"/>
              <a:gd name="connsiteX790" fmla="*/ 1841994 w 2329312"/>
              <a:gd name="connsiteY790" fmla="*/ 600981 h 760234"/>
              <a:gd name="connsiteX791" fmla="*/ 1844332 w 2329312"/>
              <a:gd name="connsiteY791" fmla="*/ 602728 h 760234"/>
              <a:gd name="connsiteX792" fmla="*/ 1846657 w 2329312"/>
              <a:gd name="connsiteY792" fmla="*/ 604475 h 760234"/>
              <a:gd name="connsiteX793" fmla="*/ 1848994 w 2329312"/>
              <a:gd name="connsiteY793" fmla="*/ 606197 h 760234"/>
              <a:gd name="connsiteX794" fmla="*/ 1851331 w 2329312"/>
              <a:gd name="connsiteY794" fmla="*/ 607919 h 760234"/>
              <a:gd name="connsiteX795" fmla="*/ 1853656 w 2329312"/>
              <a:gd name="connsiteY795" fmla="*/ 609617 h 760234"/>
              <a:gd name="connsiteX796" fmla="*/ 1855993 w 2329312"/>
              <a:gd name="connsiteY796" fmla="*/ 611314 h 760234"/>
              <a:gd name="connsiteX797" fmla="*/ 1858318 w 2329312"/>
              <a:gd name="connsiteY797" fmla="*/ 612987 h 760234"/>
              <a:gd name="connsiteX798" fmla="*/ 1860656 w 2329312"/>
              <a:gd name="connsiteY798" fmla="*/ 614648 h 760234"/>
              <a:gd name="connsiteX799" fmla="*/ 1862981 w 2329312"/>
              <a:gd name="connsiteY799" fmla="*/ 616308 h 760234"/>
              <a:gd name="connsiteX800" fmla="*/ 1865318 w 2329312"/>
              <a:gd name="connsiteY800" fmla="*/ 617944 h 760234"/>
              <a:gd name="connsiteX801" fmla="*/ 1867643 w 2329312"/>
              <a:gd name="connsiteY801" fmla="*/ 619581 h 760234"/>
              <a:gd name="connsiteX802" fmla="*/ 1869980 w 2329312"/>
              <a:gd name="connsiteY802" fmla="*/ 621192 h 760234"/>
              <a:gd name="connsiteX803" fmla="*/ 1872305 w 2329312"/>
              <a:gd name="connsiteY803" fmla="*/ 622791 h 760234"/>
              <a:gd name="connsiteX804" fmla="*/ 1874642 w 2329312"/>
              <a:gd name="connsiteY804" fmla="*/ 624390 h 760234"/>
              <a:gd name="connsiteX805" fmla="*/ 1876979 w 2329312"/>
              <a:gd name="connsiteY805" fmla="*/ 625965 h 760234"/>
              <a:gd name="connsiteX806" fmla="*/ 1879304 w 2329312"/>
              <a:gd name="connsiteY806" fmla="*/ 627540 h 760234"/>
              <a:gd name="connsiteX807" fmla="*/ 1881642 w 2329312"/>
              <a:gd name="connsiteY807" fmla="*/ 629090 h 760234"/>
              <a:gd name="connsiteX808" fmla="*/ 1883967 w 2329312"/>
              <a:gd name="connsiteY808" fmla="*/ 630640 h 760234"/>
              <a:gd name="connsiteX809" fmla="*/ 1886304 w 2329312"/>
              <a:gd name="connsiteY809" fmla="*/ 632165 h 760234"/>
              <a:gd name="connsiteX810" fmla="*/ 1888629 w 2329312"/>
              <a:gd name="connsiteY810" fmla="*/ 633690 h 760234"/>
              <a:gd name="connsiteX811" fmla="*/ 1890966 w 2329312"/>
              <a:gd name="connsiteY811" fmla="*/ 635191 h 760234"/>
              <a:gd name="connsiteX812" fmla="*/ 1893291 w 2329312"/>
              <a:gd name="connsiteY812" fmla="*/ 636692 h 760234"/>
              <a:gd name="connsiteX813" fmla="*/ 1895628 w 2329312"/>
              <a:gd name="connsiteY813" fmla="*/ 638168 h 760234"/>
              <a:gd name="connsiteX814" fmla="*/ 1897953 w 2329312"/>
              <a:gd name="connsiteY814" fmla="*/ 639644 h 760234"/>
              <a:gd name="connsiteX815" fmla="*/ 1900291 w 2329312"/>
              <a:gd name="connsiteY815" fmla="*/ 641096 h 760234"/>
              <a:gd name="connsiteX816" fmla="*/ 1902628 w 2329312"/>
              <a:gd name="connsiteY816" fmla="*/ 642547 h 760234"/>
              <a:gd name="connsiteX817" fmla="*/ 1904953 w 2329312"/>
              <a:gd name="connsiteY817" fmla="*/ 643987 h 760234"/>
              <a:gd name="connsiteX818" fmla="*/ 1907290 w 2329312"/>
              <a:gd name="connsiteY818" fmla="*/ 645401 h 760234"/>
              <a:gd name="connsiteX819" fmla="*/ 1909615 w 2329312"/>
              <a:gd name="connsiteY819" fmla="*/ 646816 h 760234"/>
              <a:gd name="connsiteX820" fmla="*/ 1911952 w 2329312"/>
              <a:gd name="connsiteY820" fmla="*/ 648218 h 760234"/>
              <a:gd name="connsiteX821" fmla="*/ 1914277 w 2329312"/>
              <a:gd name="connsiteY821" fmla="*/ 649608 h 760234"/>
              <a:gd name="connsiteX822" fmla="*/ 1916614 w 2329312"/>
              <a:gd name="connsiteY822" fmla="*/ 650986 h 760234"/>
              <a:gd name="connsiteX823" fmla="*/ 1918939 w 2329312"/>
              <a:gd name="connsiteY823" fmla="*/ 652352 h 760234"/>
              <a:gd name="connsiteX824" fmla="*/ 1921277 w 2329312"/>
              <a:gd name="connsiteY824" fmla="*/ 653692 h 760234"/>
              <a:gd name="connsiteX825" fmla="*/ 1923602 w 2329312"/>
              <a:gd name="connsiteY825" fmla="*/ 655045 h 760234"/>
              <a:gd name="connsiteX826" fmla="*/ 1925939 w 2329312"/>
              <a:gd name="connsiteY826" fmla="*/ 656374 h 760234"/>
              <a:gd name="connsiteX827" fmla="*/ 1928264 w 2329312"/>
              <a:gd name="connsiteY827" fmla="*/ 657690 h 760234"/>
              <a:gd name="connsiteX828" fmla="*/ 1930601 w 2329312"/>
              <a:gd name="connsiteY828" fmla="*/ 658994 h 760234"/>
              <a:gd name="connsiteX829" fmla="*/ 1932938 w 2329312"/>
              <a:gd name="connsiteY829" fmla="*/ 660286 h 760234"/>
              <a:gd name="connsiteX830" fmla="*/ 1935263 w 2329312"/>
              <a:gd name="connsiteY830" fmla="*/ 661578 h 760234"/>
              <a:gd name="connsiteX831" fmla="*/ 1937601 w 2329312"/>
              <a:gd name="connsiteY831" fmla="*/ 662844 h 760234"/>
              <a:gd name="connsiteX832" fmla="*/ 1939926 w 2329312"/>
              <a:gd name="connsiteY832" fmla="*/ 664112 h 760234"/>
              <a:gd name="connsiteX833" fmla="*/ 1942263 w 2329312"/>
              <a:gd name="connsiteY833" fmla="*/ 665354 h 760234"/>
              <a:gd name="connsiteX834" fmla="*/ 1944588 w 2329312"/>
              <a:gd name="connsiteY834" fmla="*/ 666596 h 760234"/>
              <a:gd name="connsiteX835" fmla="*/ 1946925 w 2329312"/>
              <a:gd name="connsiteY835" fmla="*/ 667827 h 760234"/>
              <a:gd name="connsiteX836" fmla="*/ 1949250 w 2329312"/>
              <a:gd name="connsiteY836" fmla="*/ 669032 h 760234"/>
              <a:gd name="connsiteX837" fmla="*/ 1951587 w 2329312"/>
              <a:gd name="connsiteY837" fmla="*/ 670238 h 760234"/>
              <a:gd name="connsiteX838" fmla="*/ 1953912 w 2329312"/>
              <a:gd name="connsiteY838" fmla="*/ 671443 h 760234"/>
              <a:gd name="connsiteX839" fmla="*/ 1956250 w 2329312"/>
              <a:gd name="connsiteY839" fmla="*/ 672624 h 760234"/>
              <a:gd name="connsiteX840" fmla="*/ 1958587 w 2329312"/>
              <a:gd name="connsiteY840" fmla="*/ 673793 h 760234"/>
              <a:gd name="connsiteX841" fmla="*/ 1960912 w 2329312"/>
              <a:gd name="connsiteY841" fmla="*/ 674949 h 760234"/>
              <a:gd name="connsiteX842" fmla="*/ 1963249 w 2329312"/>
              <a:gd name="connsiteY842" fmla="*/ 676105 h 760234"/>
              <a:gd name="connsiteX843" fmla="*/ 1965574 w 2329312"/>
              <a:gd name="connsiteY843" fmla="*/ 677249 h 760234"/>
              <a:gd name="connsiteX844" fmla="*/ 1967911 w 2329312"/>
              <a:gd name="connsiteY844" fmla="*/ 678369 h 760234"/>
              <a:gd name="connsiteX845" fmla="*/ 1970236 w 2329312"/>
              <a:gd name="connsiteY845" fmla="*/ 679488 h 760234"/>
              <a:gd name="connsiteX846" fmla="*/ 1972573 w 2329312"/>
              <a:gd name="connsiteY846" fmla="*/ 680595 h 760234"/>
              <a:gd name="connsiteX847" fmla="*/ 1974898 w 2329312"/>
              <a:gd name="connsiteY847" fmla="*/ 681690 h 760234"/>
              <a:gd name="connsiteX848" fmla="*/ 1977236 w 2329312"/>
              <a:gd name="connsiteY848" fmla="*/ 682785 h 760234"/>
              <a:gd name="connsiteX849" fmla="*/ 1979561 w 2329312"/>
              <a:gd name="connsiteY849" fmla="*/ 683855 h 760234"/>
              <a:gd name="connsiteX850" fmla="*/ 1981898 w 2329312"/>
              <a:gd name="connsiteY850" fmla="*/ 684926 h 760234"/>
              <a:gd name="connsiteX851" fmla="*/ 1984235 w 2329312"/>
              <a:gd name="connsiteY851" fmla="*/ 685971 h 760234"/>
              <a:gd name="connsiteX852" fmla="*/ 1986560 w 2329312"/>
              <a:gd name="connsiteY852" fmla="*/ 687017 h 760234"/>
              <a:gd name="connsiteX853" fmla="*/ 1988897 w 2329312"/>
              <a:gd name="connsiteY853" fmla="*/ 688062 h 760234"/>
              <a:gd name="connsiteX854" fmla="*/ 1991222 w 2329312"/>
              <a:gd name="connsiteY854" fmla="*/ 689083 h 760234"/>
              <a:gd name="connsiteX855" fmla="*/ 1993560 w 2329312"/>
              <a:gd name="connsiteY855" fmla="*/ 690092 h 760234"/>
              <a:gd name="connsiteX856" fmla="*/ 1995885 w 2329312"/>
              <a:gd name="connsiteY856" fmla="*/ 691101 h 760234"/>
              <a:gd name="connsiteX857" fmla="*/ 1998222 w 2329312"/>
              <a:gd name="connsiteY857" fmla="*/ 692097 h 760234"/>
              <a:gd name="connsiteX858" fmla="*/ 2000547 w 2329312"/>
              <a:gd name="connsiteY858" fmla="*/ 693081 h 760234"/>
              <a:gd name="connsiteX859" fmla="*/ 2002884 w 2329312"/>
              <a:gd name="connsiteY859" fmla="*/ 694053 h 760234"/>
              <a:gd name="connsiteX860" fmla="*/ 2005209 w 2329312"/>
              <a:gd name="connsiteY860" fmla="*/ 695013 h 760234"/>
              <a:gd name="connsiteX861" fmla="*/ 2007546 w 2329312"/>
              <a:gd name="connsiteY861" fmla="*/ 695972 h 760234"/>
              <a:gd name="connsiteX862" fmla="*/ 2009883 w 2329312"/>
              <a:gd name="connsiteY862" fmla="*/ 696907 h 760234"/>
              <a:gd name="connsiteX863" fmla="*/ 2012208 w 2329312"/>
              <a:gd name="connsiteY863" fmla="*/ 697842 h 760234"/>
              <a:gd name="connsiteX864" fmla="*/ 2014546 w 2329312"/>
              <a:gd name="connsiteY864" fmla="*/ 698777 h 760234"/>
              <a:gd name="connsiteX865" fmla="*/ 2016871 w 2329312"/>
              <a:gd name="connsiteY865" fmla="*/ 699687 h 760234"/>
              <a:gd name="connsiteX866" fmla="*/ 2019208 w 2329312"/>
              <a:gd name="connsiteY866" fmla="*/ 700597 h 760234"/>
              <a:gd name="connsiteX867" fmla="*/ 2021533 w 2329312"/>
              <a:gd name="connsiteY867" fmla="*/ 701495 h 760234"/>
              <a:gd name="connsiteX868" fmla="*/ 2023870 w 2329312"/>
              <a:gd name="connsiteY868" fmla="*/ 702381 h 760234"/>
              <a:gd name="connsiteX869" fmla="*/ 2026195 w 2329312"/>
              <a:gd name="connsiteY869" fmla="*/ 703255 h 760234"/>
              <a:gd name="connsiteX870" fmla="*/ 2028532 w 2329312"/>
              <a:gd name="connsiteY870" fmla="*/ 704128 h 760234"/>
              <a:gd name="connsiteX871" fmla="*/ 2030857 w 2329312"/>
              <a:gd name="connsiteY871" fmla="*/ 704989 h 760234"/>
              <a:gd name="connsiteX872" fmla="*/ 2033195 w 2329312"/>
              <a:gd name="connsiteY872" fmla="*/ 705838 h 760234"/>
              <a:gd name="connsiteX873" fmla="*/ 2035520 w 2329312"/>
              <a:gd name="connsiteY873" fmla="*/ 706674 h 760234"/>
              <a:gd name="connsiteX874" fmla="*/ 2037857 w 2329312"/>
              <a:gd name="connsiteY874" fmla="*/ 707511 h 760234"/>
              <a:gd name="connsiteX875" fmla="*/ 2040194 w 2329312"/>
              <a:gd name="connsiteY875" fmla="*/ 708335 h 760234"/>
              <a:gd name="connsiteX876" fmla="*/ 2042519 w 2329312"/>
              <a:gd name="connsiteY876" fmla="*/ 709147 h 760234"/>
              <a:gd name="connsiteX877" fmla="*/ 2044856 w 2329312"/>
              <a:gd name="connsiteY877" fmla="*/ 709946 h 760234"/>
              <a:gd name="connsiteX878" fmla="*/ 2047181 w 2329312"/>
              <a:gd name="connsiteY878" fmla="*/ 710746 h 760234"/>
              <a:gd name="connsiteX879" fmla="*/ 2049518 w 2329312"/>
              <a:gd name="connsiteY879" fmla="*/ 711533 h 760234"/>
              <a:gd name="connsiteX880" fmla="*/ 2051843 w 2329312"/>
              <a:gd name="connsiteY880" fmla="*/ 712321 h 760234"/>
              <a:gd name="connsiteX881" fmla="*/ 2054181 w 2329312"/>
              <a:gd name="connsiteY881" fmla="*/ 713083 h 760234"/>
              <a:gd name="connsiteX882" fmla="*/ 2056506 w 2329312"/>
              <a:gd name="connsiteY882" fmla="*/ 713846 h 760234"/>
              <a:gd name="connsiteX883" fmla="*/ 2058843 w 2329312"/>
              <a:gd name="connsiteY883" fmla="*/ 714596 h 760234"/>
              <a:gd name="connsiteX884" fmla="*/ 2061168 w 2329312"/>
              <a:gd name="connsiteY884" fmla="*/ 715347 h 760234"/>
              <a:gd name="connsiteX885" fmla="*/ 2063505 w 2329312"/>
              <a:gd name="connsiteY885" fmla="*/ 716085 h 760234"/>
              <a:gd name="connsiteX886" fmla="*/ 2065842 w 2329312"/>
              <a:gd name="connsiteY886" fmla="*/ 716811 h 760234"/>
              <a:gd name="connsiteX887" fmla="*/ 2068167 w 2329312"/>
              <a:gd name="connsiteY887" fmla="*/ 717536 h 760234"/>
              <a:gd name="connsiteX888" fmla="*/ 2070505 w 2329312"/>
              <a:gd name="connsiteY888" fmla="*/ 718250 h 760234"/>
              <a:gd name="connsiteX889" fmla="*/ 2072829 w 2329312"/>
              <a:gd name="connsiteY889" fmla="*/ 718951 h 760234"/>
              <a:gd name="connsiteX890" fmla="*/ 2075167 w 2329312"/>
              <a:gd name="connsiteY890" fmla="*/ 719640 h 760234"/>
              <a:gd name="connsiteX891" fmla="*/ 2077492 w 2329312"/>
              <a:gd name="connsiteY891" fmla="*/ 720329 h 760234"/>
              <a:gd name="connsiteX892" fmla="*/ 2079829 w 2329312"/>
              <a:gd name="connsiteY892" fmla="*/ 721018 h 760234"/>
              <a:gd name="connsiteX893" fmla="*/ 2082154 w 2329312"/>
              <a:gd name="connsiteY893" fmla="*/ 721682 h 760234"/>
              <a:gd name="connsiteX894" fmla="*/ 2084491 w 2329312"/>
              <a:gd name="connsiteY894" fmla="*/ 722346 h 760234"/>
              <a:gd name="connsiteX895" fmla="*/ 2086816 w 2329312"/>
              <a:gd name="connsiteY895" fmla="*/ 723011 h 760234"/>
              <a:gd name="connsiteX896" fmla="*/ 2089153 w 2329312"/>
              <a:gd name="connsiteY896" fmla="*/ 723650 h 760234"/>
              <a:gd name="connsiteX897" fmla="*/ 2091491 w 2329312"/>
              <a:gd name="connsiteY897" fmla="*/ 724302 h 760234"/>
              <a:gd name="connsiteX898" fmla="*/ 2093816 w 2329312"/>
              <a:gd name="connsiteY898" fmla="*/ 724930 h 760234"/>
              <a:gd name="connsiteX899" fmla="*/ 2096153 w 2329312"/>
              <a:gd name="connsiteY899" fmla="*/ 725557 h 760234"/>
              <a:gd name="connsiteX900" fmla="*/ 2098478 w 2329312"/>
              <a:gd name="connsiteY900" fmla="*/ 726172 h 760234"/>
              <a:gd name="connsiteX901" fmla="*/ 2100815 w 2329312"/>
              <a:gd name="connsiteY901" fmla="*/ 726787 h 760234"/>
              <a:gd name="connsiteX902" fmla="*/ 2103140 w 2329312"/>
              <a:gd name="connsiteY902" fmla="*/ 727390 h 760234"/>
              <a:gd name="connsiteX903" fmla="*/ 2105477 w 2329312"/>
              <a:gd name="connsiteY903" fmla="*/ 727993 h 760234"/>
              <a:gd name="connsiteX904" fmla="*/ 2107802 w 2329312"/>
              <a:gd name="connsiteY904" fmla="*/ 728583 h 760234"/>
              <a:gd name="connsiteX905" fmla="*/ 2110140 w 2329312"/>
              <a:gd name="connsiteY905" fmla="*/ 729161 h 760234"/>
              <a:gd name="connsiteX906" fmla="*/ 2112465 w 2329312"/>
              <a:gd name="connsiteY906" fmla="*/ 729739 h 760234"/>
              <a:gd name="connsiteX907" fmla="*/ 2114802 w 2329312"/>
              <a:gd name="connsiteY907" fmla="*/ 730305 h 760234"/>
              <a:gd name="connsiteX908" fmla="*/ 2117139 w 2329312"/>
              <a:gd name="connsiteY908" fmla="*/ 730871 h 760234"/>
              <a:gd name="connsiteX909" fmla="*/ 2119464 w 2329312"/>
              <a:gd name="connsiteY909" fmla="*/ 731425 h 760234"/>
              <a:gd name="connsiteX910" fmla="*/ 2121801 w 2329312"/>
              <a:gd name="connsiteY910" fmla="*/ 731978 h 760234"/>
              <a:gd name="connsiteX911" fmla="*/ 2124126 w 2329312"/>
              <a:gd name="connsiteY911" fmla="*/ 732519 h 760234"/>
              <a:gd name="connsiteX912" fmla="*/ 2126464 w 2329312"/>
              <a:gd name="connsiteY912" fmla="*/ 733048 h 760234"/>
              <a:gd name="connsiteX913" fmla="*/ 2128788 w 2329312"/>
              <a:gd name="connsiteY913" fmla="*/ 733577 h 760234"/>
              <a:gd name="connsiteX914" fmla="*/ 2131126 w 2329312"/>
              <a:gd name="connsiteY914" fmla="*/ 734106 h 760234"/>
              <a:gd name="connsiteX915" fmla="*/ 2133451 w 2329312"/>
              <a:gd name="connsiteY915" fmla="*/ 734611 h 760234"/>
              <a:gd name="connsiteX916" fmla="*/ 2135788 w 2329312"/>
              <a:gd name="connsiteY916" fmla="*/ 735127 h 760234"/>
              <a:gd name="connsiteX917" fmla="*/ 2138113 w 2329312"/>
              <a:gd name="connsiteY917" fmla="*/ 735632 h 760234"/>
              <a:gd name="connsiteX918" fmla="*/ 2140450 w 2329312"/>
              <a:gd name="connsiteY918" fmla="*/ 736124 h 760234"/>
              <a:gd name="connsiteX919" fmla="*/ 2142775 w 2329312"/>
              <a:gd name="connsiteY919" fmla="*/ 736616 h 760234"/>
              <a:gd name="connsiteX920" fmla="*/ 2145112 w 2329312"/>
              <a:gd name="connsiteY920" fmla="*/ 737096 h 760234"/>
              <a:gd name="connsiteX921" fmla="*/ 2147450 w 2329312"/>
              <a:gd name="connsiteY921" fmla="*/ 737575 h 760234"/>
              <a:gd name="connsiteX922" fmla="*/ 2149775 w 2329312"/>
              <a:gd name="connsiteY922" fmla="*/ 738043 h 760234"/>
              <a:gd name="connsiteX923" fmla="*/ 2152112 w 2329312"/>
              <a:gd name="connsiteY923" fmla="*/ 738510 h 760234"/>
              <a:gd name="connsiteX924" fmla="*/ 2154437 w 2329312"/>
              <a:gd name="connsiteY924" fmla="*/ 738965 h 760234"/>
              <a:gd name="connsiteX925" fmla="*/ 2156774 w 2329312"/>
              <a:gd name="connsiteY925" fmla="*/ 739420 h 760234"/>
              <a:gd name="connsiteX926" fmla="*/ 2159099 w 2329312"/>
              <a:gd name="connsiteY926" fmla="*/ 739876 h 760234"/>
              <a:gd name="connsiteX927" fmla="*/ 2161436 w 2329312"/>
              <a:gd name="connsiteY927" fmla="*/ 740319 h 760234"/>
              <a:gd name="connsiteX928" fmla="*/ 2163761 w 2329312"/>
              <a:gd name="connsiteY928" fmla="*/ 740749 h 760234"/>
              <a:gd name="connsiteX929" fmla="*/ 2166099 w 2329312"/>
              <a:gd name="connsiteY929" fmla="*/ 741180 h 760234"/>
              <a:gd name="connsiteX930" fmla="*/ 2168423 w 2329312"/>
              <a:gd name="connsiteY930" fmla="*/ 741598 h 760234"/>
              <a:gd name="connsiteX931" fmla="*/ 2170761 w 2329312"/>
              <a:gd name="connsiteY931" fmla="*/ 742028 h 760234"/>
              <a:gd name="connsiteX932" fmla="*/ 2173098 w 2329312"/>
              <a:gd name="connsiteY932" fmla="*/ 742434 h 760234"/>
              <a:gd name="connsiteX933" fmla="*/ 2175423 w 2329312"/>
              <a:gd name="connsiteY933" fmla="*/ 742840 h 760234"/>
              <a:gd name="connsiteX934" fmla="*/ 2177760 w 2329312"/>
              <a:gd name="connsiteY934" fmla="*/ 743246 h 760234"/>
              <a:gd name="connsiteX935" fmla="*/ 2180085 w 2329312"/>
              <a:gd name="connsiteY935" fmla="*/ 743640 h 760234"/>
              <a:gd name="connsiteX936" fmla="*/ 2182423 w 2329312"/>
              <a:gd name="connsiteY936" fmla="*/ 744033 h 760234"/>
              <a:gd name="connsiteX937" fmla="*/ 2184747 w 2329312"/>
              <a:gd name="connsiteY937" fmla="*/ 744427 h 760234"/>
              <a:gd name="connsiteX938" fmla="*/ 2187085 w 2329312"/>
              <a:gd name="connsiteY938" fmla="*/ 744808 h 760234"/>
              <a:gd name="connsiteX939" fmla="*/ 2189410 w 2329312"/>
              <a:gd name="connsiteY939" fmla="*/ 745178 h 760234"/>
              <a:gd name="connsiteX940" fmla="*/ 2191747 w 2329312"/>
              <a:gd name="connsiteY940" fmla="*/ 745559 h 760234"/>
              <a:gd name="connsiteX941" fmla="*/ 2194072 w 2329312"/>
              <a:gd name="connsiteY941" fmla="*/ 745916 h 760234"/>
              <a:gd name="connsiteX942" fmla="*/ 2196409 w 2329312"/>
              <a:gd name="connsiteY942" fmla="*/ 746285 h 760234"/>
              <a:gd name="connsiteX943" fmla="*/ 2198746 w 2329312"/>
              <a:gd name="connsiteY943" fmla="*/ 746641 h 760234"/>
              <a:gd name="connsiteX944" fmla="*/ 2201071 w 2329312"/>
              <a:gd name="connsiteY944" fmla="*/ 746986 h 760234"/>
              <a:gd name="connsiteX945" fmla="*/ 2203409 w 2329312"/>
              <a:gd name="connsiteY945" fmla="*/ 747343 h 760234"/>
              <a:gd name="connsiteX946" fmla="*/ 2205734 w 2329312"/>
              <a:gd name="connsiteY946" fmla="*/ 747675 h 760234"/>
              <a:gd name="connsiteX947" fmla="*/ 2208071 w 2329312"/>
              <a:gd name="connsiteY947" fmla="*/ 748019 h 760234"/>
              <a:gd name="connsiteX948" fmla="*/ 2210396 w 2329312"/>
              <a:gd name="connsiteY948" fmla="*/ 748351 h 760234"/>
              <a:gd name="connsiteX949" fmla="*/ 2212733 w 2329312"/>
              <a:gd name="connsiteY949" fmla="*/ 748683 h 760234"/>
              <a:gd name="connsiteX950" fmla="*/ 2215058 w 2329312"/>
              <a:gd name="connsiteY950" fmla="*/ 749003 h 760234"/>
              <a:gd name="connsiteX951" fmla="*/ 2217395 w 2329312"/>
              <a:gd name="connsiteY951" fmla="*/ 749323 h 760234"/>
              <a:gd name="connsiteX952" fmla="*/ 2219720 w 2329312"/>
              <a:gd name="connsiteY952" fmla="*/ 749631 h 760234"/>
              <a:gd name="connsiteX953" fmla="*/ 2222058 w 2329312"/>
              <a:gd name="connsiteY953" fmla="*/ 749951 h 760234"/>
              <a:gd name="connsiteX954" fmla="*/ 2224395 w 2329312"/>
              <a:gd name="connsiteY954" fmla="*/ 750246 h 760234"/>
              <a:gd name="connsiteX955" fmla="*/ 2226720 w 2329312"/>
              <a:gd name="connsiteY955" fmla="*/ 750553 h 760234"/>
              <a:gd name="connsiteX956" fmla="*/ 2229057 w 2329312"/>
              <a:gd name="connsiteY956" fmla="*/ 750849 h 760234"/>
              <a:gd name="connsiteX957" fmla="*/ 2231382 w 2329312"/>
              <a:gd name="connsiteY957" fmla="*/ 751144 h 760234"/>
              <a:gd name="connsiteX958" fmla="*/ 2233719 w 2329312"/>
              <a:gd name="connsiteY958" fmla="*/ 751427 h 760234"/>
              <a:gd name="connsiteX959" fmla="*/ 2236044 w 2329312"/>
              <a:gd name="connsiteY959" fmla="*/ 751722 h 760234"/>
              <a:gd name="connsiteX960" fmla="*/ 2238381 w 2329312"/>
              <a:gd name="connsiteY960" fmla="*/ 751993 h 760234"/>
              <a:gd name="connsiteX961" fmla="*/ 2240706 w 2329312"/>
              <a:gd name="connsiteY961" fmla="*/ 752276 h 760234"/>
              <a:gd name="connsiteX962" fmla="*/ 2243044 w 2329312"/>
              <a:gd name="connsiteY962" fmla="*/ 752546 h 760234"/>
              <a:gd name="connsiteX963" fmla="*/ 2245369 w 2329312"/>
              <a:gd name="connsiteY963" fmla="*/ 752817 h 760234"/>
              <a:gd name="connsiteX964" fmla="*/ 2247706 w 2329312"/>
              <a:gd name="connsiteY964" fmla="*/ 753075 h 760234"/>
              <a:gd name="connsiteX965" fmla="*/ 2250031 w 2329312"/>
              <a:gd name="connsiteY965" fmla="*/ 753346 h 760234"/>
              <a:gd name="connsiteX966" fmla="*/ 2252368 w 2329312"/>
              <a:gd name="connsiteY966" fmla="*/ 753604 h 760234"/>
              <a:gd name="connsiteX967" fmla="*/ 2254705 w 2329312"/>
              <a:gd name="connsiteY967" fmla="*/ 753850 h 760234"/>
              <a:gd name="connsiteX968" fmla="*/ 2257030 w 2329312"/>
              <a:gd name="connsiteY968" fmla="*/ 754096 h 760234"/>
              <a:gd name="connsiteX969" fmla="*/ 2259368 w 2329312"/>
              <a:gd name="connsiteY969" fmla="*/ 754354 h 760234"/>
              <a:gd name="connsiteX970" fmla="*/ 2261692 w 2329312"/>
              <a:gd name="connsiteY970" fmla="*/ 754588 h 760234"/>
              <a:gd name="connsiteX971" fmla="*/ 2264030 w 2329312"/>
              <a:gd name="connsiteY971" fmla="*/ 754834 h 760234"/>
              <a:gd name="connsiteX972" fmla="*/ 2266355 w 2329312"/>
              <a:gd name="connsiteY972" fmla="*/ 755068 h 760234"/>
              <a:gd name="connsiteX973" fmla="*/ 2268692 w 2329312"/>
              <a:gd name="connsiteY973" fmla="*/ 755302 h 760234"/>
              <a:gd name="connsiteX974" fmla="*/ 2271017 w 2329312"/>
              <a:gd name="connsiteY974" fmla="*/ 755523 h 760234"/>
              <a:gd name="connsiteX975" fmla="*/ 2273354 w 2329312"/>
              <a:gd name="connsiteY975" fmla="*/ 755757 h 760234"/>
              <a:gd name="connsiteX976" fmla="*/ 2275679 w 2329312"/>
              <a:gd name="connsiteY976" fmla="*/ 755978 h 760234"/>
              <a:gd name="connsiteX977" fmla="*/ 2278016 w 2329312"/>
              <a:gd name="connsiteY977" fmla="*/ 756187 h 760234"/>
              <a:gd name="connsiteX978" fmla="*/ 2280354 w 2329312"/>
              <a:gd name="connsiteY978" fmla="*/ 756409 h 760234"/>
              <a:gd name="connsiteX979" fmla="*/ 2282679 w 2329312"/>
              <a:gd name="connsiteY979" fmla="*/ 756618 h 760234"/>
              <a:gd name="connsiteX980" fmla="*/ 2285016 w 2329312"/>
              <a:gd name="connsiteY980" fmla="*/ 756827 h 760234"/>
              <a:gd name="connsiteX981" fmla="*/ 2287341 w 2329312"/>
              <a:gd name="connsiteY981" fmla="*/ 757036 h 760234"/>
              <a:gd name="connsiteX982" fmla="*/ 2289678 w 2329312"/>
              <a:gd name="connsiteY982" fmla="*/ 757233 h 760234"/>
              <a:gd name="connsiteX983" fmla="*/ 2292003 w 2329312"/>
              <a:gd name="connsiteY983" fmla="*/ 757430 h 760234"/>
              <a:gd name="connsiteX984" fmla="*/ 2294340 w 2329312"/>
              <a:gd name="connsiteY984" fmla="*/ 757627 h 760234"/>
              <a:gd name="connsiteX985" fmla="*/ 2296665 w 2329312"/>
              <a:gd name="connsiteY985" fmla="*/ 757823 h 760234"/>
              <a:gd name="connsiteX986" fmla="*/ 2299003 w 2329312"/>
              <a:gd name="connsiteY986" fmla="*/ 758008 h 760234"/>
              <a:gd name="connsiteX987" fmla="*/ 2301327 w 2329312"/>
              <a:gd name="connsiteY987" fmla="*/ 758205 h 760234"/>
              <a:gd name="connsiteX988" fmla="*/ 2303665 w 2329312"/>
              <a:gd name="connsiteY988" fmla="*/ 758389 h 760234"/>
              <a:gd name="connsiteX989" fmla="*/ 2306002 w 2329312"/>
              <a:gd name="connsiteY989" fmla="*/ 758561 h 760234"/>
              <a:gd name="connsiteX990" fmla="*/ 2308327 w 2329312"/>
              <a:gd name="connsiteY990" fmla="*/ 758746 h 760234"/>
              <a:gd name="connsiteX991" fmla="*/ 2310664 w 2329312"/>
              <a:gd name="connsiteY991" fmla="*/ 758918 h 760234"/>
              <a:gd name="connsiteX992" fmla="*/ 2312989 w 2329312"/>
              <a:gd name="connsiteY992" fmla="*/ 759090 h 760234"/>
              <a:gd name="connsiteX993" fmla="*/ 2315327 w 2329312"/>
              <a:gd name="connsiteY993" fmla="*/ 759263 h 760234"/>
              <a:gd name="connsiteX994" fmla="*/ 2317651 w 2329312"/>
              <a:gd name="connsiteY994" fmla="*/ 759435 h 760234"/>
              <a:gd name="connsiteX995" fmla="*/ 2319989 w 2329312"/>
              <a:gd name="connsiteY995" fmla="*/ 759595 h 760234"/>
              <a:gd name="connsiteX996" fmla="*/ 2322314 w 2329312"/>
              <a:gd name="connsiteY996" fmla="*/ 759767 h 760234"/>
              <a:gd name="connsiteX997" fmla="*/ 2324651 w 2329312"/>
              <a:gd name="connsiteY997" fmla="*/ 759927 h 760234"/>
              <a:gd name="connsiteX998" fmla="*/ 2326976 w 2329312"/>
              <a:gd name="connsiteY998" fmla="*/ 760075 h 760234"/>
              <a:gd name="connsiteX999" fmla="*/ 2329313 w 2329312"/>
              <a:gd name="connsiteY999" fmla="*/ 760234 h 76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329312" h="760234">
                <a:moveTo>
                  <a:pt x="0" y="760234"/>
                </a:moveTo>
                <a:lnTo>
                  <a:pt x="2331" y="760075"/>
                </a:lnTo>
                <a:lnTo>
                  <a:pt x="4663" y="759927"/>
                </a:lnTo>
                <a:lnTo>
                  <a:pt x="6995" y="759767"/>
                </a:lnTo>
                <a:lnTo>
                  <a:pt x="9326" y="759595"/>
                </a:lnTo>
                <a:lnTo>
                  <a:pt x="11658" y="759435"/>
                </a:lnTo>
                <a:lnTo>
                  <a:pt x="13989" y="759263"/>
                </a:lnTo>
                <a:lnTo>
                  <a:pt x="16321" y="759090"/>
                </a:lnTo>
                <a:lnTo>
                  <a:pt x="18653" y="758918"/>
                </a:lnTo>
                <a:lnTo>
                  <a:pt x="20985" y="758746"/>
                </a:lnTo>
                <a:lnTo>
                  <a:pt x="23316" y="758561"/>
                </a:lnTo>
                <a:lnTo>
                  <a:pt x="25647" y="758389"/>
                </a:lnTo>
                <a:lnTo>
                  <a:pt x="27979" y="758205"/>
                </a:lnTo>
                <a:lnTo>
                  <a:pt x="30311" y="758008"/>
                </a:lnTo>
                <a:lnTo>
                  <a:pt x="32643" y="757823"/>
                </a:lnTo>
                <a:lnTo>
                  <a:pt x="34974" y="757627"/>
                </a:lnTo>
                <a:lnTo>
                  <a:pt x="37306" y="757430"/>
                </a:lnTo>
                <a:lnTo>
                  <a:pt x="39637" y="757233"/>
                </a:lnTo>
                <a:lnTo>
                  <a:pt x="41969" y="757036"/>
                </a:lnTo>
                <a:lnTo>
                  <a:pt x="44301" y="756827"/>
                </a:lnTo>
                <a:lnTo>
                  <a:pt x="46632" y="756618"/>
                </a:lnTo>
                <a:lnTo>
                  <a:pt x="48964" y="756409"/>
                </a:lnTo>
                <a:lnTo>
                  <a:pt x="51295" y="756187"/>
                </a:lnTo>
                <a:lnTo>
                  <a:pt x="53628" y="755978"/>
                </a:lnTo>
                <a:lnTo>
                  <a:pt x="55959" y="755757"/>
                </a:lnTo>
                <a:lnTo>
                  <a:pt x="58291" y="755523"/>
                </a:lnTo>
                <a:lnTo>
                  <a:pt x="60622" y="755302"/>
                </a:lnTo>
                <a:lnTo>
                  <a:pt x="62953" y="755068"/>
                </a:lnTo>
                <a:lnTo>
                  <a:pt x="65286" y="754834"/>
                </a:lnTo>
                <a:lnTo>
                  <a:pt x="67617" y="754588"/>
                </a:lnTo>
                <a:lnTo>
                  <a:pt x="69949" y="754354"/>
                </a:lnTo>
                <a:lnTo>
                  <a:pt x="72280" y="754096"/>
                </a:lnTo>
                <a:lnTo>
                  <a:pt x="74613" y="753850"/>
                </a:lnTo>
                <a:lnTo>
                  <a:pt x="76944" y="753604"/>
                </a:lnTo>
                <a:lnTo>
                  <a:pt x="79275" y="753346"/>
                </a:lnTo>
                <a:lnTo>
                  <a:pt x="81607" y="753075"/>
                </a:lnTo>
                <a:lnTo>
                  <a:pt x="83938" y="752817"/>
                </a:lnTo>
                <a:lnTo>
                  <a:pt x="86271" y="752546"/>
                </a:lnTo>
                <a:lnTo>
                  <a:pt x="88602" y="752276"/>
                </a:lnTo>
                <a:lnTo>
                  <a:pt x="90934" y="751993"/>
                </a:lnTo>
                <a:lnTo>
                  <a:pt x="93265" y="751722"/>
                </a:lnTo>
                <a:lnTo>
                  <a:pt x="95596" y="751427"/>
                </a:lnTo>
                <a:lnTo>
                  <a:pt x="97929" y="751144"/>
                </a:lnTo>
                <a:lnTo>
                  <a:pt x="100260" y="750849"/>
                </a:lnTo>
                <a:lnTo>
                  <a:pt x="102592" y="750553"/>
                </a:lnTo>
                <a:lnTo>
                  <a:pt x="104923" y="750246"/>
                </a:lnTo>
                <a:lnTo>
                  <a:pt x="107256" y="749951"/>
                </a:lnTo>
                <a:lnTo>
                  <a:pt x="109587" y="749631"/>
                </a:lnTo>
                <a:lnTo>
                  <a:pt x="111919" y="749323"/>
                </a:lnTo>
                <a:lnTo>
                  <a:pt x="114250" y="749003"/>
                </a:lnTo>
                <a:lnTo>
                  <a:pt x="116581" y="748683"/>
                </a:lnTo>
                <a:lnTo>
                  <a:pt x="118914" y="748351"/>
                </a:lnTo>
                <a:lnTo>
                  <a:pt x="121245" y="748019"/>
                </a:lnTo>
                <a:lnTo>
                  <a:pt x="123577" y="747675"/>
                </a:lnTo>
                <a:lnTo>
                  <a:pt x="125908" y="747343"/>
                </a:lnTo>
                <a:lnTo>
                  <a:pt x="128241" y="746986"/>
                </a:lnTo>
                <a:lnTo>
                  <a:pt x="130572" y="746641"/>
                </a:lnTo>
                <a:lnTo>
                  <a:pt x="132903" y="746285"/>
                </a:lnTo>
                <a:lnTo>
                  <a:pt x="135235" y="745916"/>
                </a:lnTo>
                <a:lnTo>
                  <a:pt x="137566" y="745559"/>
                </a:lnTo>
                <a:lnTo>
                  <a:pt x="139899" y="745178"/>
                </a:lnTo>
                <a:lnTo>
                  <a:pt x="142230" y="744808"/>
                </a:lnTo>
                <a:lnTo>
                  <a:pt x="144562" y="744427"/>
                </a:lnTo>
                <a:lnTo>
                  <a:pt x="146893" y="744033"/>
                </a:lnTo>
                <a:lnTo>
                  <a:pt x="149225" y="743640"/>
                </a:lnTo>
                <a:lnTo>
                  <a:pt x="151557" y="743246"/>
                </a:lnTo>
                <a:lnTo>
                  <a:pt x="153888" y="742840"/>
                </a:lnTo>
                <a:lnTo>
                  <a:pt x="156220" y="742434"/>
                </a:lnTo>
                <a:lnTo>
                  <a:pt x="158551" y="742028"/>
                </a:lnTo>
                <a:lnTo>
                  <a:pt x="160883" y="741598"/>
                </a:lnTo>
                <a:lnTo>
                  <a:pt x="163215" y="741180"/>
                </a:lnTo>
                <a:lnTo>
                  <a:pt x="165547" y="740749"/>
                </a:lnTo>
                <a:lnTo>
                  <a:pt x="167878" y="740319"/>
                </a:lnTo>
                <a:lnTo>
                  <a:pt x="170209" y="739876"/>
                </a:lnTo>
                <a:lnTo>
                  <a:pt x="172541" y="739420"/>
                </a:lnTo>
                <a:lnTo>
                  <a:pt x="174873" y="738965"/>
                </a:lnTo>
                <a:lnTo>
                  <a:pt x="177205" y="738510"/>
                </a:lnTo>
                <a:lnTo>
                  <a:pt x="179536" y="738043"/>
                </a:lnTo>
                <a:lnTo>
                  <a:pt x="181868" y="737575"/>
                </a:lnTo>
                <a:lnTo>
                  <a:pt x="184199" y="737096"/>
                </a:lnTo>
                <a:lnTo>
                  <a:pt x="186531" y="736616"/>
                </a:lnTo>
                <a:lnTo>
                  <a:pt x="188863" y="736124"/>
                </a:lnTo>
                <a:lnTo>
                  <a:pt x="191194" y="735632"/>
                </a:lnTo>
                <a:lnTo>
                  <a:pt x="193526" y="735127"/>
                </a:lnTo>
                <a:lnTo>
                  <a:pt x="195857" y="734611"/>
                </a:lnTo>
                <a:lnTo>
                  <a:pt x="198190" y="734106"/>
                </a:lnTo>
                <a:lnTo>
                  <a:pt x="200521" y="733577"/>
                </a:lnTo>
                <a:lnTo>
                  <a:pt x="202853" y="733048"/>
                </a:lnTo>
                <a:lnTo>
                  <a:pt x="205184" y="732519"/>
                </a:lnTo>
                <a:lnTo>
                  <a:pt x="207515" y="731978"/>
                </a:lnTo>
                <a:lnTo>
                  <a:pt x="209848" y="731425"/>
                </a:lnTo>
                <a:lnTo>
                  <a:pt x="212179" y="730871"/>
                </a:lnTo>
                <a:lnTo>
                  <a:pt x="214511" y="730305"/>
                </a:lnTo>
                <a:lnTo>
                  <a:pt x="216842" y="729739"/>
                </a:lnTo>
                <a:lnTo>
                  <a:pt x="219175" y="729161"/>
                </a:lnTo>
                <a:lnTo>
                  <a:pt x="221506" y="728583"/>
                </a:lnTo>
                <a:lnTo>
                  <a:pt x="223837" y="727993"/>
                </a:lnTo>
                <a:lnTo>
                  <a:pt x="226169" y="727390"/>
                </a:lnTo>
                <a:lnTo>
                  <a:pt x="228500" y="726787"/>
                </a:lnTo>
                <a:lnTo>
                  <a:pt x="230833" y="726172"/>
                </a:lnTo>
                <a:lnTo>
                  <a:pt x="233164" y="725557"/>
                </a:lnTo>
                <a:lnTo>
                  <a:pt x="235496" y="724930"/>
                </a:lnTo>
                <a:lnTo>
                  <a:pt x="237827" y="724302"/>
                </a:lnTo>
                <a:lnTo>
                  <a:pt x="240158" y="723650"/>
                </a:lnTo>
                <a:lnTo>
                  <a:pt x="242491" y="723011"/>
                </a:lnTo>
                <a:lnTo>
                  <a:pt x="244822" y="722346"/>
                </a:lnTo>
                <a:lnTo>
                  <a:pt x="247154" y="721682"/>
                </a:lnTo>
                <a:lnTo>
                  <a:pt x="249485" y="721018"/>
                </a:lnTo>
                <a:lnTo>
                  <a:pt x="251818" y="720329"/>
                </a:lnTo>
                <a:lnTo>
                  <a:pt x="254149" y="719640"/>
                </a:lnTo>
                <a:lnTo>
                  <a:pt x="256481" y="718951"/>
                </a:lnTo>
                <a:lnTo>
                  <a:pt x="258812" y="718250"/>
                </a:lnTo>
                <a:lnTo>
                  <a:pt x="261143" y="717536"/>
                </a:lnTo>
                <a:lnTo>
                  <a:pt x="263476" y="716811"/>
                </a:lnTo>
                <a:lnTo>
                  <a:pt x="265807" y="716085"/>
                </a:lnTo>
                <a:lnTo>
                  <a:pt x="268139" y="715347"/>
                </a:lnTo>
                <a:lnTo>
                  <a:pt x="270470" y="714596"/>
                </a:lnTo>
                <a:lnTo>
                  <a:pt x="272803" y="713846"/>
                </a:lnTo>
                <a:lnTo>
                  <a:pt x="275134" y="713083"/>
                </a:lnTo>
                <a:lnTo>
                  <a:pt x="277465" y="712321"/>
                </a:lnTo>
                <a:lnTo>
                  <a:pt x="279797" y="711533"/>
                </a:lnTo>
                <a:lnTo>
                  <a:pt x="282128" y="710746"/>
                </a:lnTo>
                <a:lnTo>
                  <a:pt x="284461" y="709946"/>
                </a:lnTo>
                <a:lnTo>
                  <a:pt x="286792" y="709147"/>
                </a:lnTo>
                <a:lnTo>
                  <a:pt x="289124" y="708335"/>
                </a:lnTo>
                <a:lnTo>
                  <a:pt x="291455" y="707511"/>
                </a:lnTo>
                <a:lnTo>
                  <a:pt x="293787" y="706674"/>
                </a:lnTo>
                <a:lnTo>
                  <a:pt x="296119" y="705838"/>
                </a:lnTo>
                <a:lnTo>
                  <a:pt x="298450" y="704989"/>
                </a:lnTo>
                <a:lnTo>
                  <a:pt x="300782" y="704128"/>
                </a:lnTo>
                <a:lnTo>
                  <a:pt x="303113" y="703255"/>
                </a:lnTo>
                <a:lnTo>
                  <a:pt x="305445" y="702381"/>
                </a:lnTo>
                <a:lnTo>
                  <a:pt x="307777" y="701495"/>
                </a:lnTo>
                <a:lnTo>
                  <a:pt x="310109" y="700597"/>
                </a:lnTo>
                <a:lnTo>
                  <a:pt x="312440" y="699687"/>
                </a:lnTo>
                <a:lnTo>
                  <a:pt x="314771" y="698777"/>
                </a:lnTo>
                <a:lnTo>
                  <a:pt x="317103" y="697842"/>
                </a:lnTo>
                <a:lnTo>
                  <a:pt x="319435" y="696907"/>
                </a:lnTo>
                <a:lnTo>
                  <a:pt x="321767" y="695972"/>
                </a:lnTo>
                <a:lnTo>
                  <a:pt x="324098" y="695013"/>
                </a:lnTo>
                <a:lnTo>
                  <a:pt x="326430" y="694053"/>
                </a:lnTo>
                <a:lnTo>
                  <a:pt x="328761" y="693081"/>
                </a:lnTo>
                <a:lnTo>
                  <a:pt x="331092" y="692097"/>
                </a:lnTo>
                <a:lnTo>
                  <a:pt x="333425" y="691101"/>
                </a:lnTo>
                <a:lnTo>
                  <a:pt x="335756" y="690092"/>
                </a:lnTo>
                <a:lnTo>
                  <a:pt x="338088" y="689083"/>
                </a:lnTo>
                <a:lnTo>
                  <a:pt x="340419" y="688062"/>
                </a:lnTo>
                <a:lnTo>
                  <a:pt x="342752" y="687017"/>
                </a:lnTo>
                <a:lnTo>
                  <a:pt x="345083" y="685971"/>
                </a:lnTo>
                <a:lnTo>
                  <a:pt x="347415" y="684926"/>
                </a:lnTo>
                <a:lnTo>
                  <a:pt x="349746" y="683855"/>
                </a:lnTo>
                <a:lnTo>
                  <a:pt x="352077" y="682785"/>
                </a:lnTo>
                <a:lnTo>
                  <a:pt x="354410" y="681690"/>
                </a:lnTo>
                <a:lnTo>
                  <a:pt x="356741" y="680595"/>
                </a:lnTo>
                <a:lnTo>
                  <a:pt x="359073" y="679488"/>
                </a:lnTo>
                <a:lnTo>
                  <a:pt x="361404" y="678369"/>
                </a:lnTo>
                <a:lnTo>
                  <a:pt x="363737" y="677249"/>
                </a:lnTo>
                <a:lnTo>
                  <a:pt x="366068" y="676105"/>
                </a:lnTo>
                <a:lnTo>
                  <a:pt x="368399" y="674949"/>
                </a:lnTo>
                <a:lnTo>
                  <a:pt x="370731" y="673793"/>
                </a:lnTo>
                <a:lnTo>
                  <a:pt x="373062" y="672624"/>
                </a:lnTo>
                <a:lnTo>
                  <a:pt x="375395" y="671443"/>
                </a:lnTo>
                <a:lnTo>
                  <a:pt x="377726" y="670238"/>
                </a:lnTo>
                <a:lnTo>
                  <a:pt x="380058" y="669032"/>
                </a:lnTo>
                <a:lnTo>
                  <a:pt x="382389" y="667827"/>
                </a:lnTo>
                <a:lnTo>
                  <a:pt x="384720" y="666596"/>
                </a:lnTo>
                <a:lnTo>
                  <a:pt x="387053" y="665354"/>
                </a:lnTo>
                <a:lnTo>
                  <a:pt x="389384" y="664112"/>
                </a:lnTo>
                <a:lnTo>
                  <a:pt x="391716" y="662844"/>
                </a:lnTo>
                <a:lnTo>
                  <a:pt x="394047" y="661578"/>
                </a:lnTo>
                <a:lnTo>
                  <a:pt x="396380" y="660286"/>
                </a:lnTo>
                <a:lnTo>
                  <a:pt x="398711" y="658994"/>
                </a:lnTo>
                <a:lnTo>
                  <a:pt x="401043" y="657690"/>
                </a:lnTo>
                <a:lnTo>
                  <a:pt x="403374" y="656374"/>
                </a:lnTo>
                <a:lnTo>
                  <a:pt x="405705" y="655045"/>
                </a:lnTo>
                <a:lnTo>
                  <a:pt x="408038" y="653692"/>
                </a:lnTo>
                <a:lnTo>
                  <a:pt x="410369" y="652352"/>
                </a:lnTo>
                <a:lnTo>
                  <a:pt x="412701" y="650986"/>
                </a:lnTo>
                <a:lnTo>
                  <a:pt x="415032" y="649608"/>
                </a:lnTo>
                <a:lnTo>
                  <a:pt x="417364" y="648218"/>
                </a:lnTo>
                <a:lnTo>
                  <a:pt x="419696" y="646816"/>
                </a:lnTo>
                <a:lnTo>
                  <a:pt x="422027" y="645401"/>
                </a:lnTo>
                <a:lnTo>
                  <a:pt x="424359" y="643987"/>
                </a:lnTo>
                <a:lnTo>
                  <a:pt x="426690" y="642547"/>
                </a:lnTo>
                <a:lnTo>
                  <a:pt x="429022" y="641096"/>
                </a:lnTo>
                <a:lnTo>
                  <a:pt x="431354" y="639644"/>
                </a:lnTo>
                <a:lnTo>
                  <a:pt x="433686" y="638168"/>
                </a:lnTo>
                <a:lnTo>
                  <a:pt x="436017" y="636692"/>
                </a:lnTo>
                <a:lnTo>
                  <a:pt x="438349" y="635191"/>
                </a:lnTo>
                <a:lnTo>
                  <a:pt x="440680" y="633690"/>
                </a:lnTo>
                <a:lnTo>
                  <a:pt x="443012" y="632165"/>
                </a:lnTo>
                <a:lnTo>
                  <a:pt x="445344" y="630640"/>
                </a:lnTo>
                <a:lnTo>
                  <a:pt x="447675" y="629090"/>
                </a:lnTo>
                <a:lnTo>
                  <a:pt x="450007" y="627540"/>
                </a:lnTo>
                <a:lnTo>
                  <a:pt x="452339" y="625965"/>
                </a:lnTo>
                <a:lnTo>
                  <a:pt x="454671" y="624390"/>
                </a:lnTo>
                <a:lnTo>
                  <a:pt x="457002" y="622791"/>
                </a:lnTo>
                <a:lnTo>
                  <a:pt x="459333" y="621192"/>
                </a:lnTo>
                <a:lnTo>
                  <a:pt x="461665" y="619581"/>
                </a:lnTo>
                <a:lnTo>
                  <a:pt x="463997" y="617944"/>
                </a:lnTo>
                <a:lnTo>
                  <a:pt x="466329" y="616308"/>
                </a:lnTo>
                <a:lnTo>
                  <a:pt x="468660" y="614648"/>
                </a:lnTo>
                <a:lnTo>
                  <a:pt x="470992" y="612987"/>
                </a:lnTo>
                <a:lnTo>
                  <a:pt x="473323" y="611314"/>
                </a:lnTo>
                <a:lnTo>
                  <a:pt x="475654" y="609617"/>
                </a:lnTo>
                <a:lnTo>
                  <a:pt x="477987" y="607919"/>
                </a:lnTo>
                <a:lnTo>
                  <a:pt x="480318" y="606197"/>
                </a:lnTo>
                <a:lnTo>
                  <a:pt x="482650" y="604475"/>
                </a:lnTo>
                <a:lnTo>
                  <a:pt x="484981" y="602728"/>
                </a:lnTo>
                <a:lnTo>
                  <a:pt x="487314" y="600981"/>
                </a:lnTo>
                <a:lnTo>
                  <a:pt x="489645" y="599222"/>
                </a:lnTo>
                <a:lnTo>
                  <a:pt x="491977" y="597438"/>
                </a:lnTo>
                <a:lnTo>
                  <a:pt x="494308" y="595654"/>
                </a:lnTo>
                <a:lnTo>
                  <a:pt x="496639" y="593846"/>
                </a:lnTo>
                <a:lnTo>
                  <a:pt x="498972" y="592038"/>
                </a:lnTo>
                <a:lnTo>
                  <a:pt x="501303" y="590205"/>
                </a:lnTo>
                <a:lnTo>
                  <a:pt x="503635" y="588372"/>
                </a:lnTo>
                <a:lnTo>
                  <a:pt x="505966" y="586515"/>
                </a:lnTo>
                <a:lnTo>
                  <a:pt x="508299" y="584657"/>
                </a:lnTo>
                <a:lnTo>
                  <a:pt x="510630" y="582775"/>
                </a:lnTo>
                <a:lnTo>
                  <a:pt x="512961" y="580893"/>
                </a:lnTo>
                <a:lnTo>
                  <a:pt x="515293" y="578986"/>
                </a:lnTo>
                <a:lnTo>
                  <a:pt x="517624" y="577079"/>
                </a:lnTo>
                <a:lnTo>
                  <a:pt x="519957" y="575148"/>
                </a:lnTo>
                <a:lnTo>
                  <a:pt x="522288" y="573217"/>
                </a:lnTo>
                <a:lnTo>
                  <a:pt x="524620" y="571261"/>
                </a:lnTo>
                <a:lnTo>
                  <a:pt x="526951" y="569305"/>
                </a:lnTo>
                <a:lnTo>
                  <a:pt x="529282" y="567337"/>
                </a:lnTo>
                <a:lnTo>
                  <a:pt x="531615" y="565344"/>
                </a:lnTo>
                <a:lnTo>
                  <a:pt x="533946" y="563351"/>
                </a:lnTo>
                <a:lnTo>
                  <a:pt x="536278" y="561334"/>
                </a:lnTo>
                <a:lnTo>
                  <a:pt x="538609" y="559316"/>
                </a:lnTo>
                <a:lnTo>
                  <a:pt x="540942" y="557274"/>
                </a:lnTo>
                <a:lnTo>
                  <a:pt x="543273" y="555232"/>
                </a:lnTo>
                <a:lnTo>
                  <a:pt x="545605" y="553178"/>
                </a:lnTo>
                <a:lnTo>
                  <a:pt x="547936" y="551099"/>
                </a:lnTo>
                <a:lnTo>
                  <a:pt x="550267" y="549020"/>
                </a:lnTo>
                <a:lnTo>
                  <a:pt x="552600" y="546929"/>
                </a:lnTo>
                <a:lnTo>
                  <a:pt x="554931" y="544813"/>
                </a:lnTo>
                <a:lnTo>
                  <a:pt x="557263" y="542697"/>
                </a:lnTo>
                <a:lnTo>
                  <a:pt x="559594" y="540569"/>
                </a:lnTo>
                <a:lnTo>
                  <a:pt x="561926" y="538429"/>
                </a:lnTo>
                <a:lnTo>
                  <a:pt x="564258" y="536276"/>
                </a:lnTo>
                <a:lnTo>
                  <a:pt x="566589" y="534111"/>
                </a:lnTo>
                <a:lnTo>
                  <a:pt x="568921" y="531933"/>
                </a:lnTo>
                <a:lnTo>
                  <a:pt x="571252" y="529744"/>
                </a:lnTo>
                <a:lnTo>
                  <a:pt x="573584" y="527542"/>
                </a:lnTo>
                <a:lnTo>
                  <a:pt x="575916" y="525328"/>
                </a:lnTo>
                <a:lnTo>
                  <a:pt x="578248" y="523101"/>
                </a:lnTo>
                <a:lnTo>
                  <a:pt x="580579" y="520874"/>
                </a:lnTo>
                <a:lnTo>
                  <a:pt x="582911" y="518623"/>
                </a:lnTo>
                <a:lnTo>
                  <a:pt x="585242" y="516372"/>
                </a:lnTo>
                <a:lnTo>
                  <a:pt x="587574" y="514096"/>
                </a:lnTo>
                <a:lnTo>
                  <a:pt x="589906" y="511821"/>
                </a:lnTo>
                <a:lnTo>
                  <a:pt x="592237" y="509532"/>
                </a:lnTo>
                <a:lnTo>
                  <a:pt x="594569" y="507232"/>
                </a:lnTo>
                <a:lnTo>
                  <a:pt x="596900" y="504919"/>
                </a:lnTo>
                <a:lnTo>
                  <a:pt x="599233" y="502595"/>
                </a:lnTo>
                <a:lnTo>
                  <a:pt x="601564" y="500257"/>
                </a:lnTo>
                <a:lnTo>
                  <a:pt x="603895" y="497920"/>
                </a:lnTo>
                <a:lnTo>
                  <a:pt x="606227" y="495558"/>
                </a:lnTo>
                <a:lnTo>
                  <a:pt x="608558" y="493196"/>
                </a:lnTo>
                <a:lnTo>
                  <a:pt x="610891" y="490822"/>
                </a:lnTo>
                <a:lnTo>
                  <a:pt x="613222" y="488436"/>
                </a:lnTo>
                <a:lnTo>
                  <a:pt x="615554" y="486037"/>
                </a:lnTo>
                <a:lnTo>
                  <a:pt x="617885" y="483626"/>
                </a:lnTo>
                <a:lnTo>
                  <a:pt x="620216" y="481215"/>
                </a:lnTo>
                <a:lnTo>
                  <a:pt x="622549" y="478791"/>
                </a:lnTo>
                <a:lnTo>
                  <a:pt x="624880" y="476356"/>
                </a:lnTo>
                <a:lnTo>
                  <a:pt x="627212" y="473908"/>
                </a:lnTo>
                <a:lnTo>
                  <a:pt x="629543" y="471447"/>
                </a:lnTo>
                <a:lnTo>
                  <a:pt x="631876" y="468975"/>
                </a:lnTo>
                <a:lnTo>
                  <a:pt x="634207" y="466502"/>
                </a:lnTo>
                <a:lnTo>
                  <a:pt x="636539" y="464017"/>
                </a:lnTo>
                <a:lnTo>
                  <a:pt x="638870" y="461520"/>
                </a:lnTo>
                <a:lnTo>
                  <a:pt x="641201" y="459023"/>
                </a:lnTo>
                <a:lnTo>
                  <a:pt x="643534" y="456501"/>
                </a:lnTo>
                <a:lnTo>
                  <a:pt x="645865" y="453980"/>
                </a:lnTo>
                <a:lnTo>
                  <a:pt x="648197" y="451458"/>
                </a:lnTo>
                <a:lnTo>
                  <a:pt x="650528" y="448911"/>
                </a:lnTo>
                <a:lnTo>
                  <a:pt x="652861" y="446365"/>
                </a:lnTo>
                <a:lnTo>
                  <a:pt x="655192" y="443806"/>
                </a:lnTo>
                <a:lnTo>
                  <a:pt x="657523" y="441248"/>
                </a:lnTo>
                <a:lnTo>
                  <a:pt x="659855" y="438664"/>
                </a:lnTo>
                <a:lnTo>
                  <a:pt x="662186" y="436093"/>
                </a:lnTo>
                <a:lnTo>
                  <a:pt x="664519" y="433498"/>
                </a:lnTo>
                <a:lnTo>
                  <a:pt x="666850" y="430902"/>
                </a:lnTo>
                <a:lnTo>
                  <a:pt x="669182" y="428294"/>
                </a:lnTo>
                <a:lnTo>
                  <a:pt x="671513" y="425674"/>
                </a:lnTo>
                <a:lnTo>
                  <a:pt x="673845" y="423054"/>
                </a:lnTo>
                <a:lnTo>
                  <a:pt x="676177" y="420434"/>
                </a:lnTo>
                <a:lnTo>
                  <a:pt x="678508" y="417789"/>
                </a:lnTo>
                <a:lnTo>
                  <a:pt x="680840" y="415144"/>
                </a:lnTo>
                <a:lnTo>
                  <a:pt x="683171" y="412499"/>
                </a:lnTo>
                <a:lnTo>
                  <a:pt x="685504" y="409842"/>
                </a:lnTo>
                <a:lnTo>
                  <a:pt x="687835" y="407173"/>
                </a:lnTo>
                <a:lnTo>
                  <a:pt x="690167" y="404503"/>
                </a:lnTo>
                <a:lnTo>
                  <a:pt x="692498" y="401834"/>
                </a:lnTo>
                <a:lnTo>
                  <a:pt x="694829" y="399152"/>
                </a:lnTo>
                <a:lnTo>
                  <a:pt x="697162" y="396458"/>
                </a:lnTo>
                <a:lnTo>
                  <a:pt x="699493" y="393764"/>
                </a:lnTo>
                <a:lnTo>
                  <a:pt x="701825" y="391058"/>
                </a:lnTo>
                <a:lnTo>
                  <a:pt x="704156" y="388352"/>
                </a:lnTo>
                <a:lnTo>
                  <a:pt x="706488" y="385633"/>
                </a:lnTo>
                <a:lnTo>
                  <a:pt x="708820" y="382915"/>
                </a:lnTo>
                <a:lnTo>
                  <a:pt x="711151" y="380196"/>
                </a:lnTo>
                <a:lnTo>
                  <a:pt x="713483" y="377465"/>
                </a:lnTo>
                <a:lnTo>
                  <a:pt x="715814" y="374734"/>
                </a:lnTo>
                <a:lnTo>
                  <a:pt x="718146" y="371991"/>
                </a:lnTo>
                <a:lnTo>
                  <a:pt x="720478" y="369248"/>
                </a:lnTo>
                <a:lnTo>
                  <a:pt x="722810" y="366505"/>
                </a:lnTo>
                <a:lnTo>
                  <a:pt x="725141" y="363749"/>
                </a:lnTo>
                <a:lnTo>
                  <a:pt x="727473" y="360994"/>
                </a:lnTo>
                <a:lnTo>
                  <a:pt x="729804" y="358238"/>
                </a:lnTo>
                <a:lnTo>
                  <a:pt x="732136" y="355470"/>
                </a:lnTo>
                <a:lnTo>
                  <a:pt x="734468" y="352706"/>
                </a:lnTo>
                <a:lnTo>
                  <a:pt x="736803" y="349936"/>
                </a:lnTo>
                <a:lnTo>
                  <a:pt x="739128" y="347162"/>
                </a:lnTo>
                <a:lnTo>
                  <a:pt x="741465" y="344384"/>
                </a:lnTo>
                <a:lnTo>
                  <a:pt x="743790" y="341604"/>
                </a:lnTo>
                <a:lnTo>
                  <a:pt x="746127" y="338822"/>
                </a:lnTo>
                <a:lnTo>
                  <a:pt x="748452" y="336036"/>
                </a:lnTo>
                <a:lnTo>
                  <a:pt x="750789" y="333249"/>
                </a:lnTo>
                <a:lnTo>
                  <a:pt x="753127" y="330459"/>
                </a:lnTo>
                <a:lnTo>
                  <a:pt x="755452" y="327668"/>
                </a:lnTo>
                <a:lnTo>
                  <a:pt x="757789" y="324874"/>
                </a:lnTo>
                <a:lnTo>
                  <a:pt x="760114" y="322079"/>
                </a:lnTo>
                <a:lnTo>
                  <a:pt x="762451" y="319283"/>
                </a:lnTo>
                <a:lnTo>
                  <a:pt x="764776" y="316486"/>
                </a:lnTo>
                <a:lnTo>
                  <a:pt x="767113" y="313687"/>
                </a:lnTo>
                <a:lnTo>
                  <a:pt x="769438" y="310888"/>
                </a:lnTo>
                <a:lnTo>
                  <a:pt x="771776" y="308088"/>
                </a:lnTo>
                <a:lnTo>
                  <a:pt x="774100" y="305288"/>
                </a:lnTo>
                <a:lnTo>
                  <a:pt x="776438" y="302487"/>
                </a:lnTo>
                <a:lnTo>
                  <a:pt x="778775" y="299687"/>
                </a:lnTo>
                <a:lnTo>
                  <a:pt x="781100" y="296886"/>
                </a:lnTo>
                <a:lnTo>
                  <a:pt x="783437" y="294086"/>
                </a:lnTo>
                <a:lnTo>
                  <a:pt x="785762" y="291288"/>
                </a:lnTo>
                <a:lnTo>
                  <a:pt x="788099" y="288489"/>
                </a:lnTo>
                <a:lnTo>
                  <a:pt x="790424" y="285692"/>
                </a:lnTo>
                <a:lnTo>
                  <a:pt x="792762" y="282896"/>
                </a:lnTo>
                <a:lnTo>
                  <a:pt x="795087" y="280101"/>
                </a:lnTo>
                <a:lnTo>
                  <a:pt x="797424" y="277307"/>
                </a:lnTo>
                <a:lnTo>
                  <a:pt x="799749" y="274516"/>
                </a:lnTo>
                <a:lnTo>
                  <a:pt x="802086" y="271727"/>
                </a:lnTo>
                <a:lnTo>
                  <a:pt x="804411" y="268940"/>
                </a:lnTo>
                <a:lnTo>
                  <a:pt x="806748" y="266156"/>
                </a:lnTo>
                <a:lnTo>
                  <a:pt x="809086" y="263374"/>
                </a:lnTo>
                <a:lnTo>
                  <a:pt x="811410" y="260596"/>
                </a:lnTo>
                <a:lnTo>
                  <a:pt x="813748" y="257819"/>
                </a:lnTo>
                <a:lnTo>
                  <a:pt x="816073" y="255048"/>
                </a:lnTo>
                <a:lnTo>
                  <a:pt x="818410" y="252279"/>
                </a:lnTo>
                <a:lnTo>
                  <a:pt x="820735" y="249515"/>
                </a:lnTo>
                <a:lnTo>
                  <a:pt x="823072" y="246753"/>
                </a:lnTo>
                <a:lnTo>
                  <a:pt x="825397" y="243998"/>
                </a:lnTo>
                <a:lnTo>
                  <a:pt x="827734" y="241245"/>
                </a:lnTo>
                <a:lnTo>
                  <a:pt x="830059" y="238498"/>
                </a:lnTo>
                <a:lnTo>
                  <a:pt x="832397" y="235756"/>
                </a:lnTo>
                <a:lnTo>
                  <a:pt x="834734" y="233017"/>
                </a:lnTo>
                <a:lnTo>
                  <a:pt x="837059" y="230287"/>
                </a:lnTo>
                <a:lnTo>
                  <a:pt x="839396" y="227559"/>
                </a:lnTo>
                <a:lnTo>
                  <a:pt x="841721" y="224840"/>
                </a:lnTo>
                <a:lnTo>
                  <a:pt x="844058" y="222125"/>
                </a:lnTo>
                <a:lnTo>
                  <a:pt x="846383" y="219417"/>
                </a:lnTo>
                <a:lnTo>
                  <a:pt x="848720" y="216716"/>
                </a:lnTo>
                <a:lnTo>
                  <a:pt x="851045" y="214020"/>
                </a:lnTo>
                <a:lnTo>
                  <a:pt x="853383" y="211333"/>
                </a:lnTo>
                <a:lnTo>
                  <a:pt x="855708" y="208651"/>
                </a:lnTo>
                <a:lnTo>
                  <a:pt x="858045" y="205978"/>
                </a:lnTo>
                <a:lnTo>
                  <a:pt x="860382" y="203312"/>
                </a:lnTo>
                <a:lnTo>
                  <a:pt x="862707" y="200654"/>
                </a:lnTo>
                <a:lnTo>
                  <a:pt x="865044" y="198004"/>
                </a:lnTo>
                <a:lnTo>
                  <a:pt x="867369" y="195363"/>
                </a:lnTo>
                <a:lnTo>
                  <a:pt x="869707" y="192730"/>
                </a:lnTo>
                <a:lnTo>
                  <a:pt x="872032" y="190105"/>
                </a:lnTo>
                <a:lnTo>
                  <a:pt x="874369" y="187491"/>
                </a:lnTo>
                <a:lnTo>
                  <a:pt x="876694" y="184885"/>
                </a:lnTo>
                <a:lnTo>
                  <a:pt x="879031" y="182289"/>
                </a:lnTo>
                <a:lnTo>
                  <a:pt x="881356" y="179702"/>
                </a:lnTo>
                <a:lnTo>
                  <a:pt x="883693" y="177125"/>
                </a:lnTo>
                <a:lnTo>
                  <a:pt x="886031" y="174559"/>
                </a:lnTo>
                <a:lnTo>
                  <a:pt x="888355" y="172003"/>
                </a:lnTo>
                <a:lnTo>
                  <a:pt x="890693" y="169456"/>
                </a:lnTo>
                <a:lnTo>
                  <a:pt x="893018" y="166922"/>
                </a:lnTo>
                <a:lnTo>
                  <a:pt x="895355" y="164398"/>
                </a:lnTo>
                <a:lnTo>
                  <a:pt x="897680" y="161886"/>
                </a:lnTo>
                <a:lnTo>
                  <a:pt x="900017" y="159385"/>
                </a:lnTo>
                <a:lnTo>
                  <a:pt x="902342" y="156897"/>
                </a:lnTo>
                <a:lnTo>
                  <a:pt x="904679" y="154419"/>
                </a:lnTo>
                <a:lnTo>
                  <a:pt x="907004" y="151954"/>
                </a:lnTo>
                <a:lnTo>
                  <a:pt x="909342" y="149502"/>
                </a:lnTo>
                <a:lnTo>
                  <a:pt x="911667" y="147062"/>
                </a:lnTo>
                <a:lnTo>
                  <a:pt x="914004" y="144636"/>
                </a:lnTo>
                <a:lnTo>
                  <a:pt x="916341" y="142222"/>
                </a:lnTo>
                <a:lnTo>
                  <a:pt x="918666" y="139821"/>
                </a:lnTo>
                <a:lnTo>
                  <a:pt x="921003" y="137435"/>
                </a:lnTo>
                <a:lnTo>
                  <a:pt x="923328" y="135062"/>
                </a:lnTo>
                <a:lnTo>
                  <a:pt x="925666" y="132704"/>
                </a:lnTo>
                <a:lnTo>
                  <a:pt x="927991" y="130359"/>
                </a:lnTo>
                <a:lnTo>
                  <a:pt x="930328" y="128028"/>
                </a:lnTo>
                <a:lnTo>
                  <a:pt x="932653" y="125713"/>
                </a:lnTo>
                <a:lnTo>
                  <a:pt x="934990" y="123412"/>
                </a:lnTo>
                <a:lnTo>
                  <a:pt x="937315" y="121127"/>
                </a:lnTo>
                <a:lnTo>
                  <a:pt x="939652" y="118857"/>
                </a:lnTo>
                <a:lnTo>
                  <a:pt x="941990" y="116602"/>
                </a:lnTo>
                <a:lnTo>
                  <a:pt x="944315" y="114363"/>
                </a:lnTo>
                <a:lnTo>
                  <a:pt x="946652" y="112141"/>
                </a:lnTo>
                <a:lnTo>
                  <a:pt x="948977" y="109934"/>
                </a:lnTo>
                <a:lnTo>
                  <a:pt x="951314" y="107744"/>
                </a:lnTo>
                <a:lnTo>
                  <a:pt x="953639" y="105570"/>
                </a:lnTo>
                <a:lnTo>
                  <a:pt x="955976" y="103414"/>
                </a:lnTo>
                <a:lnTo>
                  <a:pt x="958301" y="101275"/>
                </a:lnTo>
                <a:lnTo>
                  <a:pt x="960638" y="99153"/>
                </a:lnTo>
                <a:lnTo>
                  <a:pt x="962963" y="97048"/>
                </a:lnTo>
                <a:lnTo>
                  <a:pt x="965301" y="94960"/>
                </a:lnTo>
                <a:lnTo>
                  <a:pt x="967638" y="92891"/>
                </a:lnTo>
                <a:lnTo>
                  <a:pt x="969963" y="90839"/>
                </a:lnTo>
                <a:lnTo>
                  <a:pt x="972300" y="88807"/>
                </a:lnTo>
                <a:lnTo>
                  <a:pt x="974625" y="86794"/>
                </a:lnTo>
                <a:lnTo>
                  <a:pt x="976962" y="84797"/>
                </a:lnTo>
                <a:lnTo>
                  <a:pt x="979287" y="82821"/>
                </a:lnTo>
                <a:lnTo>
                  <a:pt x="981625" y="80863"/>
                </a:lnTo>
                <a:lnTo>
                  <a:pt x="983949" y="78926"/>
                </a:lnTo>
                <a:lnTo>
                  <a:pt x="986287" y="77007"/>
                </a:lnTo>
                <a:lnTo>
                  <a:pt x="988612" y="75107"/>
                </a:lnTo>
                <a:lnTo>
                  <a:pt x="990949" y="73228"/>
                </a:lnTo>
                <a:lnTo>
                  <a:pt x="993286" y="71369"/>
                </a:lnTo>
                <a:lnTo>
                  <a:pt x="995611" y="69530"/>
                </a:lnTo>
                <a:lnTo>
                  <a:pt x="997948" y="67712"/>
                </a:lnTo>
                <a:lnTo>
                  <a:pt x="1000273" y="65913"/>
                </a:lnTo>
                <a:lnTo>
                  <a:pt x="1002611" y="64137"/>
                </a:lnTo>
                <a:lnTo>
                  <a:pt x="1004936" y="62380"/>
                </a:lnTo>
                <a:lnTo>
                  <a:pt x="1007273" y="60646"/>
                </a:lnTo>
                <a:lnTo>
                  <a:pt x="1009598" y="58932"/>
                </a:lnTo>
                <a:lnTo>
                  <a:pt x="1011935" y="57241"/>
                </a:lnTo>
                <a:lnTo>
                  <a:pt x="1014260" y="55570"/>
                </a:lnTo>
                <a:lnTo>
                  <a:pt x="1016597" y="53922"/>
                </a:lnTo>
                <a:lnTo>
                  <a:pt x="1018922" y="52296"/>
                </a:lnTo>
                <a:lnTo>
                  <a:pt x="1021259" y="50691"/>
                </a:lnTo>
                <a:lnTo>
                  <a:pt x="1023597" y="49110"/>
                </a:lnTo>
                <a:lnTo>
                  <a:pt x="1025922" y="47550"/>
                </a:lnTo>
                <a:lnTo>
                  <a:pt x="1028259" y="46013"/>
                </a:lnTo>
                <a:lnTo>
                  <a:pt x="1030584" y="44500"/>
                </a:lnTo>
                <a:lnTo>
                  <a:pt x="1032921" y="43009"/>
                </a:lnTo>
                <a:lnTo>
                  <a:pt x="1035246" y="41542"/>
                </a:lnTo>
                <a:lnTo>
                  <a:pt x="1037583" y="40098"/>
                </a:lnTo>
                <a:lnTo>
                  <a:pt x="1039908" y="38677"/>
                </a:lnTo>
                <a:lnTo>
                  <a:pt x="1042246" y="37279"/>
                </a:lnTo>
                <a:lnTo>
                  <a:pt x="1044571" y="35906"/>
                </a:lnTo>
                <a:lnTo>
                  <a:pt x="1046908" y="34557"/>
                </a:lnTo>
                <a:lnTo>
                  <a:pt x="1049245" y="33231"/>
                </a:lnTo>
                <a:lnTo>
                  <a:pt x="1051570" y="31929"/>
                </a:lnTo>
                <a:lnTo>
                  <a:pt x="1053907" y="30653"/>
                </a:lnTo>
                <a:lnTo>
                  <a:pt x="1056232" y="29400"/>
                </a:lnTo>
                <a:lnTo>
                  <a:pt x="1058569" y="28173"/>
                </a:lnTo>
                <a:lnTo>
                  <a:pt x="1060894" y="26970"/>
                </a:lnTo>
                <a:lnTo>
                  <a:pt x="1063232" y="25791"/>
                </a:lnTo>
                <a:lnTo>
                  <a:pt x="1065557" y="24637"/>
                </a:lnTo>
                <a:lnTo>
                  <a:pt x="1067894" y="23509"/>
                </a:lnTo>
                <a:lnTo>
                  <a:pt x="1070219" y="22407"/>
                </a:lnTo>
                <a:lnTo>
                  <a:pt x="1072556" y="21328"/>
                </a:lnTo>
                <a:lnTo>
                  <a:pt x="1074893" y="20276"/>
                </a:lnTo>
                <a:lnTo>
                  <a:pt x="1077218" y="19249"/>
                </a:lnTo>
                <a:lnTo>
                  <a:pt x="1079556" y="18249"/>
                </a:lnTo>
                <a:lnTo>
                  <a:pt x="1081881" y="17274"/>
                </a:lnTo>
                <a:lnTo>
                  <a:pt x="1084218" y="16324"/>
                </a:lnTo>
                <a:lnTo>
                  <a:pt x="1086543" y="15400"/>
                </a:lnTo>
                <a:lnTo>
                  <a:pt x="1088880" y="14503"/>
                </a:lnTo>
                <a:lnTo>
                  <a:pt x="1091205" y="13632"/>
                </a:lnTo>
                <a:lnTo>
                  <a:pt x="1093542" y="12787"/>
                </a:lnTo>
                <a:lnTo>
                  <a:pt x="1095867" y="11969"/>
                </a:lnTo>
                <a:lnTo>
                  <a:pt x="1098205" y="11177"/>
                </a:lnTo>
                <a:lnTo>
                  <a:pt x="1100542" y="10411"/>
                </a:lnTo>
                <a:lnTo>
                  <a:pt x="1102867" y="9673"/>
                </a:lnTo>
                <a:lnTo>
                  <a:pt x="1105204" y="8960"/>
                </a:lnTo>
                <a:lnTo>
                  <a:pt x="1107529" y="8274"/>
                </a:lnTo>
                <a:lnTo>
                  <a:pt x="1109866" y="7616"/>
                </a:lnTo>
                <a:lnTo>
                  <a:pt x="1112191" y="6983"/>
                </a:lnTo>
                <a:lnTo>
                  <a:pt x="1114529" y="6379"/>
                </a:lnTo>
                <a:lnTo>
                  <a:pt x="1116853" y="5801"/>
                </a:lnTo>
                <a:lnTo>
                  <a:pt x="1119191" y="5250"/>
                </a:lnTo>
                <a:lnTo>
                  <a:pt x="1121516" y="4727"/>
                </a:lnTo>
                <a:lnTo>
                  <a:pt x="1123853" y="4230"/>
                </a:lnTo>
                <a:lnTo>
                  <a:pt x="1126178" y="3762"/>
                </a:lnTo>
                <a:lnTo>
                  <a:pt x="1128515" y="3320"/>
                </a:lnTo>
                <a:lnTo>
                  <a:pt x="1130852" y="2906"/>
                </a:lnTo>
                <a:lnTo>
                  <a:pt x="1133177" y="2519"/>
                </a:lnTo>
                <a:lnTo>
                  <a:pt x="1135515" y="2160"/>
                </a:lnTo>
                <a:lnTo>
                  <a:pt x="1137840" y="1828"/>
                </a:lnTo>
                <a:lnTo>
                  <a:pt x="1140177" y="1523"/>
                </a:lnTo>
                <a:lnTo>
                  <a:pt x="1142502" y="1246"/>
                </a:lnTo>
                <a:lnTo>
                  <a:pt x="1144839" y="998"/>
                </a:lnTo>
                <a:lnTo>
                  <a:pt x="1147164" y="776"/>
                </a:lnTo>
                <a:lnTo>
                  <a:pt x="1149501" y="582"/>
                </a:lnTo>
                <a:lnTo>
                  <a:pt x="1151826" y="416"/>
                </a:lnTo>
                <a:lnTo>
                  <a:pt x="1154164" y="277"/>
                </a:lnTo>
                <a:lnTo>
                  <a:pt x="1156501" y="166"/>
                </a:lnTo>
                <a:lnTo>
                  <a:pt x="1158826" y="82"/>
                </a:lnTo>
                <a:lnTo>
                  <a:pt x="1161163" y="27"/>
                </a:lnTo>
                <a:lnTo>
                  <a:pt x="1163488" y="0"/>
                </a:lnTo>
                <a:lnTo>
                  <a:pt x="1165825" y="0"/>
                </a:lnTo>
                <a:lnTo>
                  <a:pt x="1168150" y="27"/>
                </a:lnTo>
                <a:lnTo>
                  <a:pt x="1170487" y="82"/>
                </a:lnTo>
                <a:lnTo>
                  <a:pt x="1172812" y="166"/>
                </a:lnTo>
                <a:lnTo>
                  <a:pt x="1175150" y="277"/>
                </a:lnTo>
                <a:lnTo>
                  <a:pt x="1177475" y="416"/>
                </a:lnTo>
                <a:lnTo>
                  <a:pt x="1179812" y="582"/>
                </a:lnTo>
                <a:lnTo>
                  <a:pt x="1182149" y="776"/>
                </a:lnTo>
                <a:lnTo>
                  <a:pt x="1184474" y="998"/>
                </a:lnTo>
                <a:lnTo>
                  <a:pt x="1186811" y="1246"/>
                </a:lnTo>
                <a:lnTo>
                  <a:pt x="1189136" y="1523"/>
                </a:lnTo>
                <a:lnTo>
                  <a:pt x="1191474" y="1828"/>
                </a:lnTo>
                <a:lnTo>
                  <a:pt x="1193798" y="2160"/>
                </a:lnTo>
                <a:lnTo>
                  <a:pt x="1196136" y="2519"/>
                </a:lnTo>
                <a:lnTo>
                  <a:pt x="1198461" y="2906"/>
                </a:lnTo>
                <a:lnTo>
                  <a:pt x="1200798" y="3320"/>
                </a:lnTo>
                <a:lnTo>
                  <a:pt x="1203123" y="3762"/>
                </a:lnTo>
                <a:lnTo>
                  <a:pt x="1205460" y="4230"/>
                </a:lnTo>
                <a:lnTo>
                  <a:pt x="1207797" y="4727"/>
                </a:lnTo>
                <a:lnTo>
                  <a:pt x="1210122" y="5250"/>
                </a:lnTo>
                <a:lnTo>
                  <a:pt x="1212460" y="5801"/>
                </a:lnTo>
                <a:lnTo>
                  <a:pt x="1214785" y="6379"/>
                </a:lnTo>
                <a:lnTo>
                  <a:pt x="1217122" y="6983"/>
                </a:lnTo>
                <a:lnTo>
                  <a:pt x="1219447" y="7616"/>
                </a:lnTo>
                <a:lnTo>
                  <a:pt x="1221784" y="8274"/>
                </a:lnTo>
                <a:lnTo>
                  <a:pt x="1224109" y="8960"/>
                </a:lnTo>
                <a:lnTo>
                  <a:pt x="1226446" y="9673"/>
                </a:lnTo>
                <a:lnTo>
                  <a:pt x="1228771" y="10411"/>
                </a:lnTo>
                <a:lnTo>
                  <a:pt x="1231108" y="11177"/>
                </a:lnTo>
                <a:lnTo>
                  <a:pt x="1233446" y="11969"/>
                </a:lnTo>
                <a:lnTo>
                  <a:pt x="1235771" y="12787"/>
                </a:lnTo>
                <a:lnTo>
                  <a:pt x="1238108" y="13632"/>
                </a:lnTo>
                <a:lnTo>
                  <a:pt x="1240433" y="14503"/>
                </a:lnTo>
                <a:lnTo>
                  <a:pt x="1242770" y="15400"/>
                </a:lnTo>
                <a:lnTo>
                  <a:pt x="1245095" y="16324"/>
                </a:lnTo>
                <a:lnTo>
                  <a:pt x="1247432" y="17274"/>
                </a:lnTo>
                <a:lnTo>
                  <a:pt x="1249757" y="18249"/>
                </a:lnTo>
                <a:lnTo>
                  <a:pt x="1252095" y="19249"/>
                </a:lnTo>
                <a:lnTo>
                  <a:pt x="1254420" y="20276"/>
                </a:lnTo>
                <a:lnTo>
                  <a:pt x="1256757" y="21328"/>
                </a:lnTo>
                <a:lnTo>
                  <a:pt x="1259082" y="22407"/>
                </a:lnTo>
                <a:lnTo>
                  <a:pt x="1261419" y="23509"/>
                </a:lnTo>
                <a:lnTo>
                  <a:pt x="1263756" y="24637"/>
                </a:lnTo>
                <a:lnTo>
                  <a:pt x="1266081" y="25791"/>
                </a:lnTo>
                <a:lnTo>
                  <a:pt x="1268419" y="26970"/>
                </a:lnTo>
                <a:lnTo>
                  <a:pt x="1270744" y="28173"/>
                </a:lnTo>
                <a:lnTo>
                  <a:pt x="1273081" y="29400"/>
                </a:lnTo>
                <a:lnTo>
                  <a:pt x="1275406" y="30653"/>
                </a:lnTo>
                <a:lnTo>
                  <a:pt x="1277743" y="31929"/>
                </a:lnTo>
                <a:lnTo>
                  <a:pt x="1280068" y="33231"/>
                </a:lnTo>
                <a:lnTo>
                  <a:pt x="1282405" y="34557"/>
                </a:lnTo>
                <a:lnTo>
                  <a:pt x="1284730" y="35906"/>
                </a:lnTo>
                <a:lnTo>
                  <a:pt x="1287067" y="37279"/>
                </a:lnTo>
                <a:lnTo>
                  <a:pt x="1289405" y="38677"/>
                </a:lnTo>
                <a:lnTo>
                  <a:pt x="1291730" y="40098"/>
                </a:lnTo>
                <a:lnTo>
                  <a:pt x="1294067" y="41542"/>
                </a:lnTo>
                <a:lnTo>
                  <a:pt x="1296392" y="43009"/>
                </a:lnTo>
                <a:lnTo>
                  <a:pt x="1298729" y="44500"/>
                </a:lnTo>
                <a:lnTo>
                  <a:pt x="1301054" y="46013"/>
                </a:lnTo>
                <a:lnTo>
                  <a:pt x="1303391" y="47550"/>
                </a:lnTo>
                <a:lnTo>
                  <a:pt x="1305716" y="49110"/>
                </a:lnTo>
                <a:lnTo>
                  <a:pt x="1308054" y="50691"/>
                </a:lnTo>
                <a:lnTo>
                  <a:pt x="1310379" y="52296"/>
                </a:lnTo>
                <a:lnTo>
                  <a:pt x="1312716" y="53922"/>
                </a:lnTo>
                <a:lnTo>
                  <a:pt x="1315053" y="55570"/>
                </a:lnTo>
                <a:lnTo>
                  <a:pt x="1317378" y="57241"/>
                </a:lnTo>
                <a:lnTo>
                  <a:pt x="1319715" y="58932"/>
                </a:lnTo>
                <a:lnTo>
                  <a:pt x="1322040" y="60646"/>
                </a:lnTo>
                <a:lnTo>
                  <a:pt x="1324378" y="62380"/>
                </a:lnTo>
                <a:lnTo>
                  <a:pt x="1326702" y="64137"/>
                </a:lnTo>
                <a:lnTo>
                  <a:pt x="1329040" y="65913"/>
                </a:lnTo>
                <a:lnTo>
                  <a:pt x="1331365" y="67712"/>
                </a:lnTo>
                <a:lnTo>
                  <a:pt x="1333702" y="69530"/>
                </a:lnTo>
                <a:lnTo>
                  <a:pt x="1336027" y="71369"/>
                </a:lnTo>
                <a:lnTo>
                  <a:pt x="1338364" y="73228"/>
                </a:lnTo>
                <a:lnTo>
                  <a:pt x="1340701" y="75107"/>
                </a:lnTo>
                <a:lnTo>
                  <a:pt x="1343026" y="77007"/>
                </a:lnTo>
                <a:lnTo>
                  <a:pt x="1345364" y="78926"/>
                </a:lnTo>
                <a:lnTo>
                  <a:pt x="1347689" y="80863"/>
                </a:lnTo>
                <a:lnTo>
                  <a:pt x="1350026" y="82821"/>
                </a:lnTo>
                <a:lnTo>
                  <a:pt x="1352351" y="84797"/>
                </a:lnTo>
                <a:lnTo>
                  <a:pt x="1354688" y="86794"/>
                </a:lnTo>
                <a:lnTo>
                  <a:pt x="1357013" y="88807"/>
                </a:lnTo>
                <a:lnTo>
                  <a:pt x="1359350" y="90839"/>
                </a:lnTo>
                <a:lnTo>
                  <a:pt x="1361675" y="92891"/>
                </a:lnTo>
                <a:lnTo>
                  <a:pt x="1364012" y="94960"/>
                </a:lnTo>
                <a:lnTo>
                  <a:pt x="1366337" y="97048"/>
                </a:lnTo>
                <a:lnTo>
                  <a:pt x="1368675" y="99153"/>
                </a:lnTo>
                <a:lnTo>
                  <a:pt x="1371012" y="101275"/>
                </a:lnTo>
                <a:lnTo>
                  <a:pt x="1373337" y="103414"/>
                </a:lnTo>
                <a:lnTo>
                  <a:pt x="1375674" y="105570"/>
                </a:lnTo>
                <a:lnTo>
                  <a:pt x="1377999" y="107744"/>
                </a:lnTo>
                <a:lnTo>
                  <a:pt x="1380336" y="109934"/>
                </a:lnTo>
                <a:lnTo>
                  <a:pt x="1382661" y="112141"/>
                </a:lnTo>
                <a:lnTo>
                  <a:pt x="1384999" y="114363"/>
                </a:lnTo>
                <a:lnTo>
                  <a:pt x="1387324" y="116602"/>
                </a:lnTo>
                <a:lnTo>
                  <a:pt x="1389661" y="118857"/>
                </a:lnTo>
                <a:lnTo>
                  <a:pt x="1391986" y="121127"/>
                </a:lnTo>
                <a:lnTo>
                  <a:pt x="1394323" y="123412"/>
                </a:lnTo>
                <a:lnTo>
                  <a:pt x="1396660" y="125713"/>
                </a:lnTo>
                <a:lnTo>
                  <a:pt x="1398985" y="128028"/>
                </a:lnTo>
                <a:lnTo>
                  <a:pt x="1401322" y="130359"/>
                </a:lnTo>
                <a:lnTo>
                  <a:pt x="1403647" y="132704"/>
                </a:lnTo>
                <a:lnTo>
                  <a:pt x="1405985" y="135062"/>
                </a:lnTo>
                <a:lnTo>
                  <a:pt x="1408310" y="137435"/>
                </a:lnTo>
                <a:lnTo>
                  <a:pt x="1410647" y="139821"/>
                </a:lnTo>
                <a:lnTo>
                  <a:pt x="1412972" y="142222"/>
                </a:lnTo>
                <a:lnTo>
                  <a:pt x="1415309" y="144636"/>
                </a:lnTo>
                <a:lnTo>
                  <a:pt x="1417634" y="147062"/>
                </a:lnTo>
                <a:lnTo>
                  <a:pt x="1419971" y="149502"/>
                </a:lnTo>
                <a:lnTo>
                  <a:pt x="1422309" y="151954"/>
                </a:lnTo>
                <a:lnTo>
                  <a:pt x="1424634" y="154419"/>
                </a:lnTo>
                <a:lnTo>
                  <a:pt x="1426971" y="156897"/>
                </a:lnTo>
                <a:lnTo>
                  <a:pt x="1429296" y="159385"/>
                </a:lnTo>
                <a:lnTo>
                  <a:pt x="1431633" y="161886"/>
                </a:lnTo>
                <a:lnTo>
                  <a:pt x="1433958" y="164398"/>
                </a:lnTo>
                <a:lnTo>
                  <a:pt x="1436295" y="166922"/>
                </a:lnTo>
                <a:lnTo>
                  <a:pt x="1438620" y="169456"/>
                </a:lnTo>
                <a:lnTo>
                  <a:pt x="1440958" y="172003"/>
                </a:lnTo>
                <a:lnTo>
                  <a:pt x="1443283" y="174559"/>
                </a:lnTo>
                <a:lnTo>
                  <a:pt x="1445620" y="177125"/>
                </a:lnTo>
                <a:lnTo>
                  <a:pt x="1447957" y="179702"/>
                </a:lnTo>
                <a:lnTo>
                  <a:pt x="1450282" y="182289"/>
                </a:lnTo>
                <a:lnTo>
                  <a:pt x="1452619" y="184885"/>
                </a:lnTo>
                <a:lnTo>
                  <a:pt x="1454944" y="187491"/>
                </a:lnTo>
                <a:lnTo>
                  <a:pt x="1457282" y="190105"/>
                </a:lnTo>
                <a:lnTo>
                  <a:pt x="1459606" y="192730"/>
                </a:lnTo>
                <a:lnTo>
                  <a:pt x="1461944" y="195363"/>
                </a:lnTo>
                <a:lnTo>
                  <a:pt x="1464269" y="198004"/>
                </a:lnTo>
                <a:lnTo>
                  <a:pt x="1466606" y="200654"/>
                </a:lnTo>
                <a:lnTo>
                  <a:pt x="1468931" y="203312"/>
                </a:lnTo>
                <a:lnTo>
                  <a:pt x="1471268" y="205978"/>
                </a:lnTo>
                <a:lnTo>
                  <a:pt x="1473593" y="208651"/>
                </a:lnTo>
                <a:lnTo>
                  <a:pt x="1475930" y="211333"/>
                </a:lnTo>
                <a:lnTo>
                  <a:pt x="1478268" y="214020"/>
                </a:lnTo>
                <a:lnTo>
                  <a:pt x="1480593" y="216716"/>
                </a:lnTo>
                <a:lnTo>
                  <a:pt x="1482930" y="219417"/>
                </a:lnTo>
                <a:lnTo>
                  <a:pt x="1485255" y="222125"/>
                </a:lnTo>
                <a:lnTo>
                  <a:pt x="1487592" y="224840"/>
                </a:lnTo>
                <a:lnTo>
                  <a:pt x="1489917" y="227559"/>
                </a:lnTo>
                <a:lnTo>
                  <a:pt x="1492254" y="230287"/>
                </a:lnTo>
                <a:lnTo>
                  <a:pt x="1494579" y="233017"/>
                </a:lnTo>
                <a:lnTo>
                  <a:pt x="1496916" y="235756"/>
                </a:lnTo>
                <a:lnTo>
                  <a:pt x="1499241" y="238498"/>
                </a:lnTo>
                <a:lnTo>
                  <a:pt x="1501579" y="241245"/>
                </a:lnTo>
                <a:lnTo>
                  <a:pt x="1503916" y="243998"/>
                </a:lnTo>
                <a:lnTo>
                  <a:pt x="1506241" y="246753"/>
                </a:lnTo>
                <a:lnTo>
                  <a:pt x="1508578" y="249515"/>
                </a:lnTo>
                <a:lnTo>
                  <a:pt x="1510903" y="252279"/>
                </a:lnTo>
                <a:lnTo>
                  <a:pt x="1513240" y="255048"/>
                </a:lnTo>
                <a:lnTo>
                  <a:pt x="1515565" y="257819"/>
                </a:lnTo>
                <a:lnTo>
                  <a:pt x="1517903" y="260596"/>
                </a:lnTo>
                <a:lnTo>
                  <a:pt x="1520228" y="263374"/>
                </a:lnTo>
                <a:lnTo>
                  <a:pt x="1522565" y="266156"/>
                </a:lnTo>
                <a:lnTo>
                  <a:pt x="1524890" y="268940"/>
                </a:lnTo>
                <a:lnTo>
                  <a:pt x="1527227" y="271727"/>
                </a:lnTo>
                <a:lnTo>
                  <a:pt x="1529564" y="274516"/>
                </a:lnTo>
                <a:lnTo>
                  <a:pt x="1531889" y="277307"/>
                </a:lnTo>
                <a:lnTo>
                  <a:pt x="1534226" y="280101"/>
                </a:lnTo>
                <a:lnTo>
                  <a:pt x="1536551" y="282896"/>
                </a:lnTo>
                <a:lnTo>
                  <a:pt x="1538889" y="285692"/>
                </a:lnTo>
                <a:lnTo>
                  <a:pt x="1541214" y="288489"/>
                </a:lnTo>
                <a:lnTo>
                  <a:pt x="1543551" y="291288"/>
                </a:lnTo>
                <a:lnTo>
                  <a:pt x="1545876" y="294086"/>
                </a:lnTo>
                <a:lnTo>
                  <a:pt x="1548213" y="296886"/>
                </a:lnTo>
                <a:lnTo>
                  <a:pt x="1550538" y="299687"/>
                </a:lnTo>
                <a:lnTo>
                  <a:pt x="1552875" y="302487"/>
                </a:lnTo>
                <a:lnTo>
                  <a:pt x="1555213" y="305288"/>
                </a:lnTo>
                <a:lnTo>
                  <a:pt x="1557538" y="308088"/>
                </a:lnTo>
                <a:lnTo>
                  <a:pt x="1559875" y="310888"/>
                </a:lnTo>
                <a:lnTo>
                  <a:pt x="1562200" y="313687"/>
                </a:lnTo>
                <a:lnTo>
                  <a:pt x="1564537" y="316486"/>
                </a:lnTo>
                <a:lnTo>
                  <a:pt x="1566862" y="319283"/>
                </a:lnTo>
                <a:lnTo>
                  <a:pt x="1569199" y="322079"/>
                </a:lnTo>
                <a:lnTo>
                  <a:pt x="1571524" y="324874"/>
                </a:lnTo>
                <a:lnTo>
                  <a:pt x="1573861" y="327668"/>
                </a:lnTo>
                <a:lnTo>
                  <a:pt x="1576186" y="330459"/>
                </a:lnTo>
                <a:lnTo>
                  <a:pt x="1578524" y="333249"/>
                </a:lnTo>
                <a:lnTo>
                  <a:pt x="1580849" y="336036"/>
                </a:lnTo>
                <a:lnTo>
                  <a:pt x="1583186" y="338822"/>
                </a:lnTo>
                <a:lnTo>
                  <a:pt x="1585523" y="341604"/>
                </a:lnTo>
                <a:lnTo>
                  <a:pt x="1587848" y="344384"/>
                </a:lnTo>
                <a:lnTo>
                  <a:pt x="1590185" y="347162"/>
                </a:lnTo>
                <a:lnTo>
                  <a:pt x="1592510" y="349936"/>
                </a:lnTo>
                <a:lnTo>
                  <a:pt x="1594848" y="352706"/>
                </a:lnTo>
                <a:lnTo>
                  <a:pt x="1597173" y="355470"/>
                </a:lnTo>
                <a:lnTo>
                  <a:pt x="1599510" y="358238"/>
                </a:lnTo>
                <a:lnTo>
                  <a:pt x="1601835" y="360994"/>
                </a:lnTo>
                <a:lnTo>
                  <a:pt x="1604172" y="363749"/>
                </a:lnTo>
                <a:lnTo>
                  <a:pt x="1606497" y="366505"/>
                </a:lnTo>
                <a:lnTo>
                  <a:pt x="1608834" y="369248"/>
                </a:lnTo>
                <a:lnTo>
                  <a:pt x="1611172" y="371991"/>
                </a:lnTo>
                <a:lnTo>
                  <a:pt x="1613497" y="374734"/>
                </a:lnTo>
                <a:lnTo>
                  <a:pt x="1615834" y="377465"/>
                </a:lnTo>
                <a:lnTo>
                  <a:pt x="1618159" y="380196"/>
                </a:lnTo>
                <a:lnTo>
                  <a:pt x="1620496" y="382915"/>
                </a:lnTo>
                <a:lnTo>
                  <a:pt x="1622821" y="385633"/>
                </a:lnTo>
                <a:lnTo>
                  <a:pt x="1625158" y="388352"/>
                </a:lnTo>
                <a:lnTo>
                  <a:pt x="1627483" y="391058"/>
                </a:lnTo>
                <a:lnTo>
                  <a:pt x="1629820" y="393764"/>
                </a:lnTo>
                <a:lnTo>
                  <a:pt x="1632145" y="396458"/>
                </a:lnTo>
                <a:lnTo>
                  <a:pt x="1634483" y="399152"/>
                </a:lnTo>
                <a:lnTo>
                  <a:pt x="1636820" y="401834"/>
                </a:lnTo>
                <a:lnTo>
                  <a:pt x="1639145" y="404503"/>
                </a:lnTo>
                <a:lnTo>
                  <a:pt x="1641482" y="407173"/>
                </a:lnTo>
                <a:lnTo>
                  <a:pt x="1643807" y="409842"/>
                </a:lnTo>
                <a:lnTo>
                  <a:pt x="1646144" y="412499"/>
                </a:lnTo>
                <a:lnTo>
                  <a:pt x="1648469" y="415144"/>
                </a:lnTo>
                <a:lnTo>
                  <a:pt x="1650807" y="417789"/>
                </a:lnTo>
                <a:lnTo>
                  <a:pt x="1653132" y="420434"/>
                </a:lnTo>
                <a:lnTo>
                  <a:pt x="1655469" y="423054"/>
                </a:lnTo>
                <a:lnTo>
                  <a:pt x="1657794" y="425674"/>
                </a:lnTo>
                <a:lnTo>
                  <a:pt x="1660131" y="428294"/>
                </a:lnTo>
                <a:lnTo>
                  <a:pt x="1662468" y="430902"/>
                </a:lnTo>
                <a:lnTo>
                  <a:pt x="1664793" y="433498"/>
                </a:lnTo>
                <a:lnTo>
                  <a:pt x="1667131" y="436093"/>
                </a:lnTo>
                <a:lnTo>
                  <a:pt x="1669455" y="438664"/>
                </a:lnTo>
                <a:lnTo>
                  <a:pt x="1671793" y="441248"/>
                </a:lnTo>
                <a:lnTo>
                  <a:pt x="1674118" y="443806"/>
                </a:lnTo>
                <a:lnTo>
                  <a:pt x="1676455" y="446365"/>
                </a:lnTo>
                <a:lnTo>
                  <a:pt x="1678780" y="448911"/>
                </a:lnTo>
                <a:lnTo>
                  <a:pt x="1681117" y="451458"/>
                </a:lnTo>
                <a:lnTo>
                  <a:pt x="1683442" y="453980"/>
                </a:lnTo>
                <a:lnTo>
                  <a:pt x="1685779" y="456501"/>
                </a:lnTo>
                <a:lnTo>
                  <a:pt x="1688104" y="459023"/>
                </a:lnTo>
                <a:lnTo>
                  <a:pt x="1690442" y="461520"/>
                </a:lnTo>
                <a:lnTo>
                  <a:pt x="1692779" y="464017"/>
                </a:lnTo>
                <a:lnTo>
                  <a:pt x="1695104" y="466502"/>
                </a:lnTo>
                <a:lnTo>
                  <a:pt x="1697441" y="468975"/>
                </a:lnTo>
                <a:lnTo>
                  <a:pt x="1699766" y="471447"/>
                </a:lnTo>
                <a:lnTo>
                  <a:pt x="1702103" y="473908"/>
                </a:lnTo>
                <a:lnTo>
                  <a:pt x="1704428" y="476356"/>
                </a:lnTo>
                <a:lnTo>
                  <a:pt x="1706765" y="478791"/>
                </a:lnTo>
                <a:lnTo>
                  <a:pt x="1709090" y="481215"/>
                </a:lnTo>
                <a:lnTo>
                  <a:pt x="1711428" y="483626"/>
                </a:lnTo>
                <a:lnTo>
                  <a:pt x="1713753" y="486037"/>
                </a:lnTo>
                <a:lnTo>
                  <a:pt x="1716090" y="488436"/>
                </a:lnTo>
                <a:lnTo>
                  <a:pt x="1718427" y="490822"/>
                </a:lnTo>
                <a:lnTo>
                  <a:pt x="1720752" y="493196"/>
                </a:lnTo>
                <a:lnTo>
                  <a:pt x="1723089" y="495558"/>
                </a:lnTo>
                <a:lnTo>
                  <a:pt x="1725414" y="497920"/>
                </a:lnTo>
                <a:lnTo>
                  <a:pt x="1727752" y="500257"/>
                </a:lnTo>
                <a:lnTo>
                  <a:pt x="1730077" y="502595"/>
                </a:lnTo>
                <a:lnTo>
                  <a:pt x="1732414" y="504919"/>
                </a:lnTo>
                <a:lnTo>
                  <a:pt x="1734739" y="507232"/>
                </a:lnTo>
                <a:lnTo>
                  <a:pt x="1737076" y="509532"/>
                </a:lnTo>
                <a:lnTo>
                  <a:pt x="1739401" y="511821"/>
                </a:lnTo>
                <a:lnTo>
                  <a:pt x="1741738" y="514096"/>
                </a:lnTo>
                <a:lnTo>
                  <a:pt x="1744075" y="516372"/>
                </a:lnTo>
                <a:lnTo>
                  <a:pt x="1746400" y="518623"/>
                </a:lnTo>
                <a:lnTo>
                  <a:pt x="1748738" y="520874"/>
                </a:lnTo>
                <a:lnTo>
                  <a:pt x="1751063" y="523101"/>
                </a:lnTo>
                <a:lnTo>
                  <a:pt x="1753400" y="525328"/>
                </a:lnTo>
                <a:lnTo>
                  <a:pt x="1755725" y="527542"/>
                </a:lnTo>
                <a:lnTo>
                  <a:pt x="1758062" y="529744"/>
                </a:lnTo>
                <a:lnTo>
                  <a:pt x="1760387" y="531933"/>
                </a:lnTo>
                <a:lnTo>
                  <a:pt x="1762724" y="534111"/>
                </a:lnTo>
                <a:lnTo>
                  <a:pt x="1765049" y="536276"/>
                </a:lnTo>
                <a:lnTo>
                  <a:pt x="1767387" y="538429"/>
                </a:lnTo>
                <a:lnTo>
                  <a:pt x="1769724" y="540569"/>
                </a:lnTo>
                <a:lnTo>
                  <a:pt x="1772049" y="542697"/>
                </a:lnTo>
                <a:lnTo>
                  <a:pt x="1774386" y="544813"/>
                </a:lnTo>
                <a:lnTo>
                  <a:pt x="1776711" y="546929"/>
                </a:lnTo>
                <a:lnTo>
                  <a:pt x="1779048" y="549020"/>
                </a:lnTo>
                <a:lnTo>
                  <a:pt x="1781373" y="551099"/>
                </a:lnTo>
                <a:lnTo>
                  <a:pt x="1783711" y="553178"/>
                </a:lnTo>
                <a:lnTo>
                  <a:pt x="1786036" y="555232"/>
                </a:lnTo>
                <a:lnTo>
                  <a:pt x="1788373" y="557274"/>
                </a:lnTo>
                <a:lnTo>
                  <a:pt x="1790698" y="559316"/>
                </a:lnTo>
                <a:lnTo>
                  <a:pt x="1793035" y="561334"/>
                </a:lnTo>
                <a:lnTo>
                  <a:pt x="1795360" y="563351"/>
                </a:lnTo>
                <a:lnTo>
                  <a:pt x="1797697" y="565344"/>
                </a:lnTo>
                <a:lnTo>
                  <a:pt x="1800034" y="567337"/>
                </a:lnTo>
                <a:lnTo>
                  <a:pt x="1802359" y="569305"/>
                </a:lnTo>
                <a:lnTo>
                  <a:pt x="1804697" y="571261"/>
                </a:lnTo>
                <a:lnTo>
                  <a:pt x="1807022" y="573217"/>
                </a:lnTo>
                <a:lnTo>
                  <a:pt x="1809359" y="575148"/>
                </a:lnTo>
                <a:lnTo>
                  <a:pt x="1811684" y="577079"/>
                </a:lnTo>
                <a:lnTo>
                  <a:pt x="1814021" y="578986"/>
                </a:lnTo>
                <a:lnTo>
                  <a:pt x="1816346" y="580893"/>
                </a:lnTo>
                <a:lnTo>
                  <a:pt x="1818683" y="582775"/>
                </a:lnTo>
                <a:lnTo>
                  <a:pt x="1821008" y="584657"/>
                </a:lnTo>
                <a:lnTo>
                  <a:pt x="1823346" y="586515"/>
                </a:lnTo>
                <a:lnTo>
                  <a:pt x="1825683" y="588372"/>
                </a:lnTo>
                <a:lnTo>
                  <a:pt x="1828008" y="590205"/>
                </a:lnTo>
                <a:lnTo>
                  <a:pt x="1830345" y="592038"/>
                </a:lnTo>
                <a:lnTo>
                  <a:pt x="1832670" y="593846"/>
                </a:lnTo>
                <a:lnTo>
                  <a:pt x="1835007" y="595654"/>
                </a:lnTo>
                <a:lnTo>
                  <a:pt x="1837332" y="597438"/>
                </a:lnTo>
                <a:lnTo>
                  <a:pt x="1839669" y="599222"/>
                </a:lnTo>
                <a:lnTo>
                  <a:pt x="1841994" y="600981"/>
                </a:lnTo>
                <a:lnTo>
                  <a:pt x="1844332" y="602728"/>
                </a:lnTo>
                <a:lnTo>
                  <a:pt x="1846657" y="604475"/>
                </a:lnTo>
                <a:lnTo>
                  <a:pt x="1848994" y="606197"/>
                </a:lnTo>
                <a:lnTo>
                  <a:pt x="1851331" y="607919"/>
                </a:lnTo>
                <a:lnTo>
                  <a:pt x="1853656" y="609617"/>
                </a:lnTo>
                <a:lnTo>
                  <a:pt x="1855993" y="611314"/>
                </a:lnTo>
                <a:lnTo>
                  <a:pt x="1858318" y="612987"/>
                </a:lnTo>
                <a:lnTo>
                  <a:pt x="1860656" y="614648"/>
                </a:lnTo>
                <a:lnTo>
                  <a:pt x="1862981" y="616308"/>
                </a:lnTo>
                <a:lnTo>
                  <a:pt x="1865318" y="617944"/>
                </a:lnTo>
                <a:lnTo>
                  <a:pt x="1867643" y="619581"/>
                </a:lnTo>
                <a:lnTo>
                  <a:pt x="1869980" y="621192"/>
                </a:lnTo>
                <a:lnTo>
                  <a:pt x="1872305" y="622791"/>
                </a:lnTo>
                <a:lnTo>
                  <a:pt x="1874642" y="624390"/>
                </a:lnTo>
                <a:lnTo>
                  <a:pt x="1876979" y="625965"/>
                </a:lnTo>
                <a:lnTo>
                  <a:pt x="1879304" y="627540"/>
                </a:lnTo>
                <a:lnTo>
                  <a:pt x="1881642" y="629090"/>
                </a:lnTo>
                <a:lnTo>
                  <a:pt x="1883967" y="630640"/>
                </a:lnTo>
                <a:lnTo>
                  <a:pt x="1886304" y="632165"/>
                </a:lnTo>
                <a:lnTo>
                  <a:pt x="1888629" y="633690"/>
                </a:lnTo>
                <a:lnTo>
                  <a:pt x="1890966" y="635191"/>
                </a:lnTo>
                <a:lnTo>
                  <a:pt x="1893291" y="636692"/>
                </a:lnTo>
                <a:lnTo>
                  <a:pt x="1895628" y="638168"/>
                </a:lnTo>
                <a:lnTo>
                  <a:pt x="1897953" y="639644"/>
                </a:lnTo>
                <a:lnTo>
                  <a:pt x="1900291" y="641096"/>
                </a:lnTo>
                <a:lnTo>
                  <a:pt x="1902628" y="642547"/>
                </a:lnTo>
                <a:lnTo>
                  <a:pt x="1904953" y="643987"/>
                </a:lnTo>
                <a:lnTo>
                  <a:pt x="1907290" y="645401"/>
                </a:lnTo>
                <a:lnTo>
                  <a:pt x="1909615" y="646816"/>
                </a:lnTo>
                <a:lnTo>
                  <a:pt x="1911952" y="648218"/>
                </a:lnTo>
                <a:lnTo>
                  <a:pt x="1914277" y="649608"/>
                </a:lnTo>
                <a:lnTo>
                  <a:pt x="1916614" y="650986"/>
                </a:lnTo>
                <a:lnTo>
                  <a:pt x="1918939" y="652352"/>
                </a:lnTo>
                <a:lnTo>
                  <a:pt x="1921277" y="653692"/>
                </a:lnTo>
                <a:lnTo>
                  <a:pt x="1923602" y="655045"/>
                </a:lnTo>
                <a:lnTo>
                  <a:pt x="1925939" y="656374"/>
                </a:lnTo>
                <a:lnTo>
                  <a:pt x="1928264" y="657690"/>
                </a:lnTo>
                <a:lnTo>
                  <a:pt x="1930601" y="658994"/>
                </a:lnTo>
                <a:lnTo>
                  <a:pt x="1932938" y="660286"/>
                </a:lnTo>
                <a:lnTo>
                  <a:pt x="1935263" y="661578"/>
                </a:lnTo>
                <a:lnTo>
                  <a:pt x="1937601" y="662844"/>
                </a:lnTo>
                <a:lnTo>
                  <a:pt x="1939926" y="664112"/>
                </a:lnTo>
                <a:lnTo>
                  <a:pt x="1942263" y="665354"/>
                </a:lnTo>
                <a:lnTo>
                  <a:pt x="1944588" y="666596"/>
                </a:lnTo>
                <a:lnTo>
                  <a:pt x="1946925" y="667827"/>
                </a:lnTo>
                <a:lnTo>
                  <a:pt x="1949250" y="669032"/>
                </a:lnTo>
                <a:lnTo>
                  <a:pt x="1951587" y="670238"/>
                </a:lnTo>
                <a:lnTo>
                  <a:pt x="1953912" y="671443"/>
                </a:lnTo>
                <a:lnTo>
                  <a:pt x="1956250" y="672624"/>
                </a:lnTo>
                <a:lnTo>
                  <a:pt x="1958587" y="673793"/>
                </a:lnTo>
                <a:lnTo>
                  <a:pt x="1960912" y="674949"/>
                </a:lnTo>
                <a:lnTo>
                  <a:pt x="1963249" y="676105"/>
                </a:lnTo>
                <a:lnTo>
                  <a:pt x="1965574" y="677249"/>
                </a:lnTo>
                <a:lnTo>
                  <a:pt x="1967911" y="678369"/>
                </a:lnTo>
                <a:lnTo>
                  <a:pt x="1970236" y="679488"/>
                </a:lnTo>
                <a:lnTo>
                  <a:pt x="1972573" y="680595"/>
                </a:lnTo>
                <a:lnTo>
                  <a:pt x="1974898" y="681690"/>
                </a:lnTo>
                <a:lnTo>
                  <a:pt x="1977236" y="682785"/>
                </a:lnTo>
                <a:lnTo>
                  <a:pt x="1979561" y="683855"/>
                </a:lnTo>
                <a:lnTo>
                  <a:pt x="1981898" y="684926"/>
                </a:lnTo>
                <a:lnTo>
                  <a:pt x="1984235" y="685971"/>
                </a:lnTo>
                <a:lnTo>
                  <a:pt x="1986560" y="687017"/>
                </a:lnTo>
                <a:lnTo>
                  <a:pt x="1988897" y="688062"/>
                </a:lnTo>
                <a:lnTo>
                  <a:pt x="1991222" y="689083"/>
                </a:lnTo>
                <a:lnTo>
                  <a:pt x="1993560" y="690092"/>
                </a:lnTo>
                <a:lnTo>
                  <a:pt x="1995885" y="691101"/>
                </a:lnTo>
                <a:lnTo>
                  <a:pt x="1998222" y="692097"/>
                </a:lnTo>
                <a:lnTo>
                  <a:pt x="2000547" y="693081"/>
                </a:lnTo>
                <a:lnTo>
                  <a:pt x="2002884" y="694053"/>
                </a:lnTo>
                <a:lnTo>
                  <a:pt x="2005209" y="695013"/>
                </a:lnTo>
                <a:lnTo>
                  <a:pt x="2007546" y="695972"/>
                </a:lnTo>
                <a:lnTo>
                  <a:pt x="2009883" y="696907"/>
                </a:lnTo>
                <a:lnTo>
                  <a:pt x="2012208" y="697842"/>
                </a:lnTo>
                <a:lnTo>
                  <a:pt x="2014546" y="698777"/>
                </a:lnTo>
                <a:lnTo>
                  <a:pt x="2016871" y="699687"/>
                </a:lnTo>
                <a:lnTo>
                  <a:pt x="2019208" y="700597"/>
                </a:lnTo>
                <a:lnTo>
                  <a:pt x="2021533" y="701495"/>
                </a:lnTo>
                <a:lnTo>
                  <a:pt x="2023870" y="702381"/>
                </a:lnTo>
                <a:lnTo>
                  <a:pt x="2026195" y="703255"/>
                </a:lnTo>
                <a:lnTo>
                  <a:pt x="2028532" y="704128"/>
                </a:lnTo>
                <a:lnTo>
                  <a:pt x="2030857" y="704989"/>
                </a:lnTo>
                <a:lnTo>
                  <a:pt x="2033195" y="705838"/>
                </a:lnTo>
                <a:lnTo>
                  <a:pt x="2035520" y="706674"/>
                </a:lnTo>
                <a:lnTo>
                  <a:pt x="2037857" y="707511"/>
                </a:lnTo>
                <a:lnTo>
                  <a:pt x="2040194" y="708335"/>
                </a:lnTo>
                <a:lnTo>
                  <a:pt x="2042519" y="709147"/>
                </a:lnTo>
                <a:lnTo>
                  <a:pt x="2044856" y="709946"/>
                </a:lnTo>
                <a:lnTo>
                  <a:pt x="2047181" y="710746"/>
                </a:lnTo>
                <a:lnTo>
                  <a:pt x="2049518" y="711533"/>
                </a:lnTo>
                <a:lnTo>
                  <a:pt x="2051843" y="712321"/>
                </a:lnTo>
                <a:lnTo>
                  <a:pt x="2054181" y="713083"/>
                </a:lnTo>
                <a:lnTo>
                  <a:pt x="2056506" y="713846"/>
                </a:lnTo>
                <a:lnTo>
                  <a:pt x="2058843" y="714596"/>
                </a:lnTo>
                <a:lnTo>
                  <a:pt x="2061168" y="715347"/>
                </a:lnTo>
                <a:lnTo>
                  <a:pt x="2063505" y="716085"/>
                </a:lnTo>
                <a:lnTo>
                  <a:pt x="2065842" y="716811"/>
                </a:lnTo>
                <a:lnTo>
                  <a:pt x="2068167" y="717536"/>
                </a:lnTo>
                <a:lnTo>
                  <a:pt x="2070505" y="718250"/>
                </a:lnTo>
                <a:lnTo>
                  <a:pt x="2072829" y="718951"/>
                </a:lnTo>
                <a:lnTo>
                  <a:pt x="2075167" y="719640"/>
                </a:lnTo>
                <a:lnTo>
                  <a:pt x="2077492" y="720329"/>
                </a:lnTo>
                <a:lnTo>
                  <a:pt x="2079829" y="721018"/>
                </a:lnTo>
                <a:lnTo>
                  <a:pt x="2082154" y="721682"/>
                </a:lnTo>
                <a:lnTo>
                  <a:pt x="2084491" y="722346"/>
                </a:lnTo>
                <a:lnTo>
                  <a:pt x="2086816" y="723011"/>
                </a:lnTo>
                <a:lnTo>
                  <a:pt x="2089153" y="723650"/>
                </a:lnTo>
                <a:lnTo>
                  <a:pt x="2091491" y="724302"/>
                </a:lnTo>
                <a:lnTo>
                  <a:pt x="2093816" y="724930"/>
                </a:lnTo>
                <a:lnTo>
                  <a:pt x="2096153" y="725557"/>
                </a:lnTo>
                <a:lnTo>
                  <a:pt x="2098478" y="726172"/>
                </a:lnTo>
                <a:lnTo>
                  <a:pt x="2100815" y="726787"/>
                </a:lnTo>
                <a:lnTo>
                  <a:pt x="2103140" y="727390"/>
                </a:lnTo>
                <a:lnTo>
                  <a:pt x="2105477" y="727993"/>
                </a:lnTo>
                <a:lnTo>
                  <a:pt x="2107802" y="728583"/>
                </a:lnTo>
                <a:lnTo>
                  <a:pt x="2110140" y="729161"/>
                </a:lnTo>
                <a:lnTo>
                  <a:pt x="2112465" y="729739"/>
                </a:lnTo>
                <a:lnTo>
                  <a:pt x="2114802" y="730305"/>
                </a:lnTo>
                <a:lnTo>
                  <a:pt x="2117139" y="730871"/>
                </a:lnTo>
                <a:lnTo>
                  <a:pt x="2119464" y="731425"/>
                </a:lnTo>
                <a:lnTo>
                  <a:pt x="2121801" y="731978"/>
                </a:lnTo>
                <a:lnTo>
                  <a:pt x="2124126" y="732519"/>
                </a:lnTo>
                <a:lnTo>
                  <a:pt x="2126464" y="733048"/>
                </a:lnTo>
                <a:lnTo>
                  <a:pt x="2128788" y="733577"/>
                </a:lnTo>
                <a:lnTo>
                  <a:pt x="2131126" y="734106"/>
                </a:lnTo>
                <a:lnTo>
                  <a:pt x="2133451" y="734611"/>
                </a:lnTo>
                <a:lnTo>
                  <a:pt x="2135788" y="735127"/>
                </a:lnTo>
                <a:lnTo>
                  <a:pt x="2138113" y="735632"/>
                </a:lnTo>
                <a:lnTo>
                  <a:pt x="2140450" y="736124"/>
                </a:lnTo>
                <a:lnTo>
                  <a:pt x="2142775" y="736616"/>
                </a:lnTo>
                <a:lnTo>
                  <a:pt x="2145112" y="737096"/>
                </a:lnTo>
                <a:lnTo>
                  <a:pt x="2147450" y="737575"/>
                </a:lnTo>
                <a:lnTo>
                  <a:pt x="2149775" y="738043"/>
                </a:lnTo>
                <a:lnTo>
                  <a:pt x="2152112" y="738510"/>
                </a:lnTo>
                <a:lnTo>
                  <a:pt x="2154437" y="738965"/>
                </a:lnTo>
                <a:lnTo>
                  <a:pt x="2156774" y="739420"/>
                </a:lnTo>
                <a:lnTo>
                  <a:pt x="2159099" y="739876"/>
                </a:lnTo>
                <a:lnTo>
                  <a:pt x="2161436" y="740319"/>
                </a:lnTo>
                <a:lnTo>
                  <a:pt x="2163761" y="740749"/>
                </a:lnTo>
                <a:lnTo>
                  <a:pt x="2166099" y="741180"/>
                </a:lnTo>
                <a:lnTo>
                  <a:pt x="2168423" y="741598"/>
                </a:lnTo>
                <a:lnTo>
                  <a:pt x="2170761" y="742028"/>
                </a:lnTo>
                <a:lnTo>
                  <a:pt x="2173098" y="742434"/>
                </a:lnTo>
                <a:lnTo>
                  <a:pt x="2175423" y="742840"/>
                </a:lnTo>
                <a:lnTo>
                  <a:pt x="2177760" y="743246"/>
                </a:lnTo>
                <a:lnTo>
                  <a:pt x="2180085" y="743640"/>
                </a:lnTo>
                <a:lnTo>
                  <a:pt x="2182423" y="744033"/>
                </a:lnTo>
                <a:lnTo>
                  <a:pt x="2184747" y="744427"/>
                </a:lnTo>
                <a:lnTo>
                  <a:pt x="2187085" y="744808"/>
                </a:lnTo>
                <a:lnTo>
                  <a:pt x="2189410" y="745178"/>
                </a:lnTo>
                <a:lnTo>
                  <a:pt x="2191747" y="745559"/>
                </a:lnTo>
                <a:lnTo>
                  <a:pt x="2194072" y="745916"/>
                </a:lnTo>
                <a:lnTo>
                  <a:pt x="2196409" y="746285"/>
                </a:lnTo>
                <a:lnTo>
                  <a:pt x="2198746" y="746641"/>
                </a:lnTo>
                <a:lnTo>
                  <a:pt x="2201071" y="746986"/>
                </a:lnTo>
                <a:lnTo>
                  <a:pt x="2203409" y="747343"/>
                </a:lnTo>
                <a:lnTo>
                  <a:pt x="2205734" y="747675"/>
                </a:lnTo>
                <a:lnTo>
                  <a:pt x="2208071" y="748019"/>
                </a:lnTo>
                <a:lnTo>
                  <a:pt x="2210396" y="748351"/>
                </a:lnTo>
                <a:lnTo>
                  <a:pt x="2212733" y="748683"/>
                </a:lnTo>
                <a:lnTo>
                  <a:pt x="2215058" y="749003"/>
                </a:lnTo>
                <a:lnTo>
                  <a:pt x="2217395" y="749323"/>
                </a:lnTo>
                <a:lnTo>
                  <a:pt x="2219720" y="749631"/>
                </a:lnTo>
                <a:lnTo>
                  <a:pt x="2222058" y="749951"/>
                </a:lnTo>
                <a:lnTo>
                  <a:pt x="2224395" y="750246"/>
                </a:lnTo>
                <a:lnTo>
                  <a:pt x="2226720" y="750553"/>
                </a:lnTo>
                <a:lnTo>
                  <a:pt x="2229057" y="750849"/>
                </a:lnTo>
                <a:lnTo>
                  <a:pt x="2231382" y="751144"/>
                </a:lnTo>
                <a:lnTo>
                  <a:pt x="2233719" y="751427"/>
                </a:lnTo>
                <a:lnTo>
                  <a:pt x="2236044" y="751722"/>
                </a:lnTo>
                <a:lnTo>
                  <a:pt x="2238381" y="751993"/>
                </a:lnTo>
                <a:lnTo>
                  <a:pt x="2240706" y="752276"/>
                </a:lnTo>
                <a:lnTo>
                  <a:pt x="2243044" y="752546"/>
                </a:lnTo>
                <a:lnTo>
                  <a:pt x="2245369" y="752817"/>
                </a:lnTo>
                <a:lnTo>
                  <a:pt x="2247706" y="753075"/>
                </a:lnTo>
                <a:lnTo>
                  <a:pt x="2250031" y="753346"/>
                </a:lnTo>
                <a:lnTo>
                  <a:pt x="2252368" y="753604"/>
                </a:lnTo>
                <a:lnTo>
                  <a:pt x="2254705" y="753850"/>
                </a:lnTo>
                <a:lnTo>
                  <a:pt x="2257030" y="754096"/>
                </a:lnTo>
                <a:lnTo>
                  <a:pt x="2259368" y="754354"/>
                </a:lnTo>
                <a:lnTo>
                  <a:pt x="2261692" y="754588"/>
                </a:lnTo>
                <a:lnTo>
                  <a:pt x="2264030" y="754834"/>
                </a:lnTo>
                <a:lnTo>
                  <a:pt x="2266355" y="755068"/>
                </a:lnTo>
                <a:lnTo>
                  <a:pt x="2268692" y="755302"/>
                </a:lnTo>
                <a:lnTo>
                  <a:pt x="2271017" y="755523"/>
                </a:lnTo>
                <a:lnTo>
                  <a:pt x="2273354" y="755757"/>
                </a:lnTo>
                <a:lnTo>
                  <a:pt x="2275679" y="755978"/>
                </a:lnTo>
                <a:lnTo>
                  <a:pt x="2278016" y="756187"/>
                </a:lnTo>
                <a:lnTo>
                  <a:pt x="2280354" y="756409"/>
                </a:lnTo>
                <a:lnTo>
                  <a:pt x="2282679" y="756618"/>
                </a:lnTo>
                <a:lnTo>
                  <a:pt x="2285016" y="756827"/>
                </a:lnTo>
                <a:lnTo>
                  <a:pt x="2287341" y="757036"/>
                </a:lnTo>
                <a:lnTo>
                  <a:pt x="2289678" y="757233"/>
                </a:lnTo>
                <a:lnTo>
                  <a:pt x="2292003" y="757430"/>
                </a:lnTo>
                <a:lnTo>
                  <a:pt x="2294340" y="757627"/>
                </a:lnTo>
                <a:lnTo>
                  <a:pt x="2296665" y="757823"/>
                </a:lnTo>
                <a:lnTo>
                  <a:pt x="2299003" y="758008"/>
                </a:lnTo>
                <a:lnTo>
                  <a:pt x="2301327" y="758205"/>
                </a:lnTo>
                <a:lnTo>
                  <a:pt x="2303665" y="758389"/>
                </a:lnTo>
                <a:lnTo>
                  <a:pt x="2306002" y="758561"/>
                </a:lnTo>
                <a:lnTo>
                  <a:pt x="2308327" y="758746"/>
                </a:lnTo>
                <a:lnTo>
                  <a:pt x="2310664" y="758918"/>
                </a:lnTo>
                <a:lnTo>
                  <a:pt x="2312989" y="759090"/>
                </a:lnTo>
                <a:lnTo>
                  <a:pt x="2315327" y="759263"/>
                </a:lnTo>
                <a:lnTo>
                  <a:pt x="2317651" y="759435"/>
                </a:lnTo>
                <a:lnTo>
                  <a:pt x="2319989" y="759595"/>
                </a:lnTo>
                <a:lnTo>
                  <a:pt x="2322314" y="759767"/>
                </a:lnTo>
                <a:lnTo>
                  <a:pt x="2324651" y="759927"/>
                </a:lnTo>
                <a:lnTo>
                  <a:pt x="2326976" y="760075"/>
                </a:lnTo>
                <a:lnTo>
                  <a:pt x="2329313" y="760234"/>
                </a:lnTo>
              </a:path>
            </a:pathLst>
          </a:custGeom>
          <a:noFill/>
          <a:ln w="28575" cap="rnd">
            <a:solidFill>
              <a:srgbClr val="00B0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7AD2D870-3306-C04D-EE9E-95A99C8B9C86}"/>
              </a:ext>
            </a:extLst>
          </p:cNvPr>
          <p:cNvSpPr/>
          <p:nvPr/>
        </p:nvSpPr>
        <p:spPr>
          <a:xfrm>
            <a:off x="3095055" y="3126736"/>
            <a:ext cx="2329312" cy="1541631"/>
          </a:xfrm>
          <a:custGeom>
            <a:avLst/>
            <a:gdLst>
              <a:gd name="connsiteX0" fmla="*/ 0 w 2329312"/>
              <a:gd name="connsiteY0" fmla="*/ 1541631 h 1541631"/>
              <a:gd name="connsiteX1" fmla="*/ 2331 w 2329312"/>
              <a:gd name="connsiteY1" fmla="*/ 1541631 h 1541631"/>
              <a:gd name="connsiteX2" fmla="*/ 4663 w 2329312"/>
              <a:gd name="connsiteY2" fmla="*/ 1541631 h 1541631"/>
              <a:gd name="connsiteX3" fmla="*/ 6995 w 2329312"/>
              <a:gd name="connsiteY3" fmla="*/ 1541631 h 1541631"/>
              <a:gd name="connsiteX4" fmla="*/ 9326 w 2329312"/>
              <a:gd name="connsiteY4" fmla="*/ 1541631 h 1541631"/>
              <a:gd name="connsiteX5" fmla="*/ 11658 w 2329312"/>
              <a:gd name="connsiteY5" fmla="*/ 1541631 h 1541631"/>
              <a:gd name="connsiteX6" fmla="*/ 13989 w 2329312"/>
              <a:gd name="connsiteY6" fmla="*/ 1541631 h 1541631"/>
              <a:gd name="connsiteX7" fmla="*/ 16321 w 2329312"/>
              <a:gd name="connsiteY7" fmla="*/ 1541631 h 1541631"/>
              <a:gd name="connsiteX8" fmla="*/ 18653 w 2329312"/>
              <a:gd name="connsiteY8" fmla="*/ 1541631 h 1541631"/>
              <a:gd name="connsiteX9" fmla="*/ 20985 w 2329312"/>
              <a:gd name="connsiteY9" fmla="*/ 1541631 h 1541631"/>
              <a:gd name="connsiteX10" fmla="*/ 23316 w 2329312"/>
              <a:gd name="connsiteY10" fmla="*/ 1541631 h 1541631"/>
              <a:gd name="connsiteX11" fmla="*/ 25647 w 2329312"/>
              <a:gd name="connsiteY11" fmla="*/ 1541631 h 1541631"/>
              <a:gd name="connsiteX12" fmla="*/ 27979 w 2329312"/>
              <a:gd name="connsiteY12" fmla="*/ 1541631 h 1541631"/>
              <a:gd name="connsiteX13" fmla="*/ 30311 w 2329312"/>
              <a:gd name="connsiteY13" fmla="*/ 1541631 h 1541631"/>
              <a:gd name="connsiteX14" fmla="*/ 32643 w 2329312"/>
              <a:gd name="connsiteY14" fmla="*/ 1541631 h 1541631"/>
              <a:gd name="connsiteX15" fmla="*/ 34974 w 2329312"/>
              <a:gd name="connsiteY15" fmla="*/ 1541631 h 1541631"/>
              <a:gd name="connsiteX16" fmla="*/ 37306 w 2329312"/>
              <a:gd name="connsiteY16" fmla="*/ 1541631 h 1541631"/>
              <a:gd name="connsiteX17" fmla="*/ 39637 w 2329312"/>
              <a:gd name="connsiteY17" fmla="*/ 1541631 h 1541631"/>
              <a:gd name="connsiteX18" fmla="*/ 41969 w 2329312"/>
              <a:gd name="connsiteY18" fmla="*/ 1541631 h 1541631"/>
              <a:gd name="connsiteX19" fmla="*/ 44301 w 2329312"/>
              <a:gd name="connsiteY19" fmla="*/ 1541631 h 1541631"/>
              <a:gd name="connsiteX20" fmla="*/ 46632 w 2329312"/>
              <a:gd name="connsiteY20" fmla="*/ 1541631 h 1541631"/>
              <a:gd name="connsiteX21" fmla="*/ 48964 w 2329312"/>
              <a:gd name="connsiteY21" fmla="*/ 1541631 h 1541631"/>
              <a:gd name="connsiteX22" fmla="*/ 51295 w 2329312"/>
              <a:gd name="connsiteY22" fmla="*/ 1541631 h 1541631"/>
              <a:gd name="connsiteX23" fmla="*/ 53628 w 2329312"/>
              <a:gd name="connsiteY23" fmla="*/ 1541631 h 1541631"/>
              <a:gd name="connsiteX24" fmla="*/ 55959 w 2329312"/>
              <a:gd name="connsiteY24" fmla="*/ 1541631 h 1541631"/>
              <a:gd name="connsiteX25" fmla="*/ 58291 w 2329312"/>
              <a:gd name="connsiteY25" fmla="*/ 1541631 h 1541631"/>
              <a:gd name="connsiteX26" fmla="*/ 60622 w 2329312"/>
              <a:gd name="connsiteY26" fmla="*/ 1541631 h 1541631"/>
              <a:gd name="connsiteX27" fmla="*/ 62953 w 2329312"/>
              <a:gd name="connsiteY27" fmla="*/ 1541631 h 1541631"/>
              <a:gd name="connsiteX28" fmla="*/ 65286 w 2329312"/>
              <a:gd name="connsiteY28" fmla="*/ 1541631 h 1541631"/>
              <a:gd name="connsiteX29" fmla="*/ 67617 w 2329312"/>
              <a:gd name="connsiteY29" fmla="*/ 1541631 h 1541631"/>
              <a:gd name="connsiteX30" fmla="*/ 69949 w 2329312"/>
              <a:gd name="connsiteY30" fmla="*/ 1541631 h 1541631"/>
              <a:gd name="connsiteX31" fmla="*/ 72280 w 2329312"/>
              <a:gd name="connsiteY31" fmla="*/ 1541631 h 1541631"/>
              <a:gd name="connsiteX32" fmla="*/ 74613 w 2329312"/>
              <a:gd name="connsiteY32" fmla="*/ 1541631 h 1541631"/>
              <a:gd name="connsiteX33" fmla="*/ 76944 w 2329312"/>
              <a:gd name="connsiteY33" fmla="*/ 1541631 h 1541631"/>
              <a:gd name="connsiteX34" fmla="*/ 79275 w 2329312"/>
              <a:gd name="connsiteY34" fmla="*/ 1541631 h 1541631"/>
              <a:gd name="connsiteX35" fmla="*/ 81607 w 2329312"/>
              <a:gd name="connsiteY35" fmla="*/ 1541631 h 1541631"/>
              <a:gd name="connsiteX36" fmla="*/ 83938 w 2329312"/>
              <a:gd name="connsiteY36" fmla="*/ 1541631 h 1541631"/>
              <a:gd name="connsiteX37" fmla="*/ 86271 w 2329312"/>
              <a:gd name="connsiteY37" fmla="*/ 1541631 h 1541631"/>
              <a:gd name="connsiteX38" fmla="*/ 88602 w 2329312"/>
              <a:gd name="connsiteY38" fmla="*/ 1541631 h 1541631"/>
              <a:gd name="connsiteX39" fmla="*/ 90934 w 2329312"/>
              <a:gd name="connsiteY39" fmla="*/ 1541631 h 1541631"/>
              <a:gd name="connsiteX40" fmla="*/ 93265 w 2329312"/>
              <a:gd name="connsiteY40" fmla="*/ 1541631 h 1541631"/>
              <a:gd name="connsiteX41" fmla="*/ 95596 w 2329312"/>
              <a:gd name="connsiteY41" fmla="*/ 1541631 h 1541631"/>
              <a:gd name="connsiteX42" fmla="*/ 97929 w 2329312"/>
              <a:gd name="connsiteY42" fmla="*/ 1541631 h 1541631"/>
              <a:gd name="connsiteX43" fmla="*/ 100260 w 2329312"/>
              <a:gd name="connsiteY43" fmla="*/ 1541631 h 1541631"/>
              <a:gd name="connsiteX44" fmla="*/ 102592 w 2329312"/>
              <a:gd name="connsiteY44" fmla="*/ 1541631 h 1541631"/>
              <a:gd name="connsiteX45" fmla="*/ 104923 w 2329312"/>
              <a:gd name="connsiteY45" fmla="*/ 1541631 h 1541631"/>
              <a:gd name="connsiteX46" fmla="*/ 107256 w 2329312"/>
              <a:gd name="connsiteY46" fmla="*/ 1541631 h 1541631"/>
              <a:gd name="connsiteX47" fmla="*/ 109587 w 2329312"/>
              <a:gd name="connsiteY47" fmla="*/ 1541631 h 1541631"/>
              <a:gd name="connsiteX48" fmla="*/ 111919 w 2329312"/>
              <a:gd name="connsiteY48" fmla="*/ 1541631 h 1541631"/>
              <a:gd name="connsiteX49" fmla="*/ 114250 w 2329312"/>
              <a:gd name="connsiteY49" fmla="*/ 1541631 h 1541631"/>
              <a:gd name="connsiteX50" fmla="*/ 116581 w 2329312"/>
              <a:gd name="connsiteY50" fmla="*/ 1541631 h 1541631"/>
              <a:gd name="connsiteX51" fmla="*/ 118914 w 2329312"/>
              <a:gd name="connsiteY51" fmla="*/ 1541631 h 1541631"/>
              <a:gd name="connsiteX52" fmla="*/ 121245 w 2329312"/>
              <a:gd name="connsiteY52" fmla="*/ 1541631 h 1541631"/>
              <a:gd name="connsiteX53" fmla="*/ 123577 w 2329312"/>
              <a:gd name="connsiteY53" fmla="*/ 1541631 h 1541631"/>
              <a:gd name="connsiteX54" fmla="*/ 125908 w 2329312"/>
              <a:gd name="connsiteY54" fmla="*/ 1541631 h 1541631"/>
              <a:gd name="connsiteX55" fmla="*/ 128241 w 2329312"/>
              <a:gd name="connsiteY55" fmla="*/ 1541631 h 1541631"/>
              <a:gd name="connsiteX56" fmla="*/ 130572 w 2329312"/>
              <a:gd name="connsiteY56" fmla="*/ 1541631 h 1541631"/>
              <a:gd name="connsiteX57" fmla="*/ 132903 w 2329312"/>
              <a:gd name="connsiteY57" fmla="*/ 1541631 h 1541631"/>
              <a:gd name="connsiteX58" fmla="*/ 135235 w 2329312"/>
              <a:gd name="connsiteY58" fmla="*/ 1541631 h 1541631"/>
              <a:gd name="connsiteX59" fmla="*/ 137566 w 2329312"/>
              <a:gd name="connsiteY59" fmla="*/ 1541631 h 1541631"/>
              <a:gd name="connsiteX60" fmla="*/ 139899 w 2329312"/>
              <a:gd name="connsiteY60" fmla="*/ 1541631 h 1541631"/>
              <a:gd name="connsiteX61" fmla="*/ 142230 w 2329312"/>
              <a:gd name="connsiteY61" fmla="*/ 1541631 h 1541631"/>
              <a:gd name="connsiteX62" fmla="*/ 144562 w 2329312"/>
              <a:gd name="connsiteY62" fmla="*/ 1541631 h 1541631"/>
              <a:gd name="connsiteX63" fmla="*/ 146893 w 2329312"/>
              <a:gd name="connsiteY63" fmla="*/ 1541631 h 1541631"/>
              <a:gd name="connsiteX64" fmla="*/ 149225 w 2329312"/>
              <a:gd name="connsiteY64" fmla="*/ 1541631 h 1541631"/>
              <a:gd name="connsiteX65" fmla="*/ 151557 w 2329312"/>
              <a:gd name="connsiteY65" fmla="*/ 1541631 h 1541631"/>
              <a:gd name="connsiteX66" fmla="*/ 153888 w 2329312"/>
              <a:gd name="connsiteY66" fmla="*/ 1541631 h 1541631"/>
              <a:gd name="connsiteX67" fmla="*/ 156220 w 2329312"/>
              <a:gd name="connsiteY67" fmla="*/ 1541631 h 1541631"/>
              <a:gd name="connsiteX68" fmla="*/ 158551 w 2329312"/>
              <a:gd name="connsiteY68" fmla="*/ 1541631 h 1541631"/>
              <a:gd name="connsiteX69" fmla="*/ 160883 w 2329312"/>
              <a:gd name="connsiteY69" fmla="*/ 1541631 h 1541631"/>
              <a:gd name="connsiteX70" fmla="*/ 163215 w 2329312"/>
              <a:gd name="connsiteY70" fmla="*/ 1541631 h 1541631"/>
              <a:gd name="connsiteX71" fmla="*/ 165547 w 2329312"/>
              <a:gd name="connsiteY71" fmla="*/ 1541631 h 1541631"/>
              <a:gd name="connsiteX72" fmla="*/ 167878 w 2329312"/>
              <a:gd name="connsiteY72" fmla="*/ 1541631 h 1541631"/>
              <a:gd name="connsiteX73" fmla="*/ 170209 w 2329312"/>
              <a:gd name="connsiteY73" fmla="*/ 1541631 h 1541631"/>
              <a:gd name="connsiteX74" fmla="*/ 172541 w 2329312"/>
              <a:gd name="connsiteY74" fmla="*/ 1541631 h 1541631"/>
              <a:gd name="connsiteX75" fmla="*/ 174873 w 2329312"/>
              <a:gd name="connsiteY75" fmla="*/ 1541631 h 1541631"/>
              <a:gd name="connsiteX76" fmla="*/ 177205 w 2329312"/>
              <a:gd name="connsiteY76" fmla="*/ 1541631 h 1541631"/>
              <a:gd name="connsiteX77" fmla="*/ 179536 w 2329312"/>
              <a:gd name="connsiteY77" fmla="*/ 1541631 h 1541631"/>
              <a:gd name="connsiteX78" fmla="*/ 181868 w 2329312"/>
              <a:gd name="connsiteY78" fmla="*/ 1541631 h 1541631"/>
              <a:gd name="connsiteX79" fmla="*/ 184199 w 2329312"/>
              <a:gd name="connsiteY79" fmla="*/ 1541631 h 1541631"/>
              <a:gd name="connsiteX80" fmla="*/ 186531 w 2329312"/>
              <a:gd name="connsiteY80" fmla="*/ 1541631 h 1541631"/>
              <a:gd name="connsiteX81" fmla="*/ 188863 w 2329312"/>
              <a:gd name="connsiteY81" fmla="*/ 1541631 h 1541631"/>
              <a:gd name="connsiteX82" fmla="*/ 191194 w 2329312"/>
              <a:gd name="connsiteY82" fmla="*/ 1541631 h 1541631"/>
              <a:gd name="connsiteX83" fmla="*/ 193526 w 2329312"/>
              <a:gd name="connsiteY83" fmla="*/ 1541631 h 1541631"/>
              <a:gd name="connsiteX84" fmla="*/ 195857 w 2329312"/>
              <a:gd name="connsiteY84" fmla="*/ 1541631 h 1541631"/>
              <a:gd name="connsiteX85" fmla="*/ 198190 w 2329312"/>
              <a:gd name="connsiteY85" fmla="*/ 1541631 h 1541631"/>
              <a:gd name="connsiteX86" fmla="*/ 200521 w 2329312"/>
              <a:gd name="connsiteY86" fmla="*/ 1541631 h 1541631"/>
              <a:gd name="connsiteX87" fmla="*/ 202853 w 2329312"/>
              <a:gd name="connsiteY87" fmla="*/ 1541631 h 1541631"/>
              <a:gd name="connsiteX88" fmla="*/ 205184 w 2329312"/>
              <a:gd name="connsiteY88" fmla="*/ 1541631 h 1541631"/>
              <a:gd name="connsiteX89" fmla="*/ 207515 w 2329312"/>
              <a:gd name="connsiteY89" fmla="*/ 1541631 h 1541631"/>
              <a:gd name="connsiteX90" fmla="*/ 209848 w 2329312"/>
              <a:gd name="connsiteY90" fmla="*/ 1541631 h 1541631"/>
              <a:gd name="connsiteX91" fmla="*/ 212179 w 2329312"/>
              <a:gd name="connsiteY91" fmla="*/ 1541631 h 1541631"/>
              <a:gd name="connsiteX92" fmla="*/ 214511 w 2329312"/>
              <a:gd name="connsiteY92" fmla="*/ 1541631 h 1541631"/>
              <a:gd name="connsiteX93" fmla="*/ 216842 w 2329312"/>
              <a:gd name="connsiteY93" fmla="*/ 1541631 h 1541631"/>
              <a:gd name="connsiteX94" fmla="*/ 219175 w 2329312"/>
              <a:gd name="connsiteY94" fmla="*/ 1541631 h 1541631"/>
              <a:gd name="connsiteX95" fmla="*/ 221506 w 2329312"/>
              <a:gd name="connsiteY95" fmla="*/ 1541631 h 1541631"/>
              <a:gd name="connsiteX96" fmla="*/ 223837 w 2329312"/>
              <a:gd name="connsiteY96" fmla="*/ 1541631 h 1541631"/>
              <a:gd name="connsiteX97" fmla="*/ 226169 w 2329312"/>
              <a:gd name="connsiteY97" fmla="*/ 1541631 h 1541631"/>
              <a:gd name="connsiteX98" fmla="*/ 228500 w 2329312"/>
              <a:gd name="connsiteY98" fmla="*/ 1541631 h 1541631"/>
              <a:gd name="connsiteX99" fmla="*/ 230833 w 2329312"/>
              <a:gd name="connsiteY99" fmla="*/ 1541631 h 1541631"/>
              <a:gd name="connsiteX100" fmla="*/ 233164 w 2329312"/>
              <a:gd name="connsiteY100" fmla="*/ 1541631 h 1541631"/>
              <a:gd name="connsiteX101" fmla="*/ 235496 w 2329312"/>
              <a:gd name="connsiteY101" fmla="*/ 1541631 h 1541631"/>
              <a:gd name="connsiteX102" fmla="*/ 237827 w 2329312"/>
              <a:gd name="connsiteY102" fmla="*/ 1541631 h 1541631"/>
              <a:gd name="connsiteX103" fmla="*/ 240158 w 2329312"/>
              <a:gd name="connsiteY103" fmla="*/ 1541631 h 1541631"/>
              <a:gd name="connsiteX104" fmla="*/ 242491 w 2329312"/>
              <a:gd name="connsiteY104" fmla="*/ 1541631 h 1541631"/>
              <a:gd name="connsiteX105" fmla="*/ 244822 w 2329312"/>
              <a:gd name="connsiteY105" fmla="*/ 1541631 h 1541631"/>
              <a:gd name="connsiteX106" fmla="*/ 247154 w 2329312"/>
              <a:gd name="connsiteY106" fmla="*/ 1541631 h 1541631"/>
              <a:gd name="connsiteX107" fmla="*/ 249485 w 2329312"/>
              <a:gd name="connsiteY107" fmla="*/ 1541631 h 1541631"/>
              <a:gd name="connsiteX108" fmla="*/ 251818 w 2329312"/>
              <a:gd name="connsiteY108" fmla="*/ 1541631 h 1541631"/>
              <a:gd name="connsiteX109" fmla="*/ 254149 w 2329312"/>
              <a:gd name="connsiteY109" fmla="*/ 1541631 h 1541631"/>
              <a:gd name="connsiteX110" fmla="*/ 256481 w 2329312"/>
              <a:gd name="connsiteY110" fmla="*/ 1541631 h 1541631"/>
              <a:gd name="connsiteX111" fmla="*/ 258812 w 2329312"/>
              <a:gd name="connsiteY111" fmla="*/ 1541631 h 1541631"/>
              <a:gd name="connsiteX112" fmla="*/ 261143 w 2329312"/>
              <a:gd name="connsiteY112" fmla="*/ 1541631 h 1541631"/>
              <a:gd name="connsiteX113" fmla="*/ 263476 w 2329312"/>
              <a:gd name="connsiteY113" fmla="*/ 1541631 h 1541631"/>
              <a:gd name="connsiteX114" fmla="*/ 265807 w 2329312"/>
              <a:gd name="connsiteY114" fmla="*/ 1541631 h 1541631"/>
              <a:gd name="connsiteX115" fmla="*/ 268139 w 2329312"/>
              <a:gd name="connsiteY115" fmla="*/ 1541631 h 1541631"/>
              <a:gd name="connsiteX116" fmla="*/ 270470 w 2329312"/>
              <a:gd name="connsiteY116" fmla="*/ 1541631 h 1541631"/>
              <a:gd name="connsiteX117" fmla="*/ 272803 w 2329312"/>
              <a:gd name="connsiteY117" fmla="*/ 1541631 h 1541631"/>
              <a:gd name="connsiteX118" fmla="*/ 275134 w 2329312"/>
              <a:gd name="connsiteY118" fmla="*/ 1541631 h 1541631"/>
              <a:gd name="connsiteX119" fmla="*/ 277465 w 2329312"/>
              <a:gd name="connsiteY119" fmla="*/ 1541631 h 1541631"/>
              <a:gd name="connsiteX120" fmla="*/ 279797 w 2329312"/>
              <a:gd name="connsiteY120" fmla="*/ 1541631 h 1541631"/>
              <a:gd name="connsiteX121" fmla="*/ 282128 w 2329312"/>
              <a:gd name="connsiteY121" fmla="*/ 1541631 h 1541631"/>
              <a:gd name="connsiteX122" fmla="*/ 284461 w 2329312"/>
              <a:gd name="connsiteY122" fmla="*/ 1541631 h 1541631"/>
              <a:gd name="connsiteX123" fmla="*/ 286792 w 2329312"/>
              <a:gd name="connsiteY123" fmla="*/ 1541631 h 1541631"/>
              <a:gd name="connsiteX124" fmla="*/ 289124 w 2329312"/>
              <a:gd name="connsiteY124" fmla="*/ 1541631 h 1541631"/>
              <a:gd name="connsiteX125" fmla="*/ 291455 w 2329312"/>
              <a:gd name="connsiteY125" fmla="*/ 1541631 h 1541631"/>
              <a:gd name="connsiteX126" fmla="*/ 293787 w 2329312"/>
              <a:gd name="connsiteY126" fmla="*/ 1541631 h 1541631"/>
              <a:gd name="connsiteX127" fmla="*/ 296119 w 2329312"/>
              <a:gd name="connsiteY127" fmla="*/ 1541631 h 1541631"/>
              <a:gd name="connsiteX128" fmla="*/ 298450 w 2329312"/>
              <a:gd name="connsiteY128" fmla="*/ 1541631 h 1541631"/>
              <a:gd name="connsiteX129" fmla="*/ 300782 w 2329312"/>
              <a:gd name="connsiteY129" fmla="*/ 1541631 h 1541631"/>
              <a:gd name="connsiteX130" fmla="*/ 303113 w 2329312"/>
              <a:gd name="connsiteY130" fmla="*/ 1541631 h 1541631"/>
              <a:gd name="connsiteX131" fmla="*/ 305445 w 2329312"/>
              <a:gd name="connsiteY131" fmla="*/ 1541631 h 1541631"/>
              <a:gd name="connsiteX132" fmla="*/ 307777 w 2329312"/>
              <a:gd name="connsiteY132" fmla="*/ 1541631 h 1541631"/>
              <a:gd name="connsiteX133" fmla="*/ 310109 w 2329312"/>
              <a:gd name="connsiteY133" fmla="*/ 1541631 h 1541631"/>
              <a:gd name="connsiteX134" fmla="*/ 312440 w 2329312"/>
              <a:gd name="connsiteY134" fmla="*/ 1541631 h 1541631"/>
              <a:gd name="connsiteX135" fmla="*/ 314771 w 2329312"/>
              <a:gd name="connsiteY135" fmla="*/ 1541631 h 1541631"/>
              <a:gd name="connsiteX136" fmla="*/ 317103 w 2329312"/>
              <a:gd name="connsiteY136" fmla="*/ 1541631 h 1541631"/>
              <a:gd name="connsiteX137" fmla="*/ 319435 w 2329312"/>
              <a:gd name="connsiteY137" fmla="*/ 1541631 h 1541631"/>
              <a:gd name="connsiteX138" fmla="*/ 321767 w 2329312"/>
              <a:gd name="connsiteY138" fmla="*/ 1541631 h 1541631"/>
              <a:gd name="connsiteX139" fmla="*/ 324098 w 2329312"/>
              <a:gd name="connsiteY139" fmla="*/ 1541631 h 1541631"/>
              <a:gd name="connsiteX140" fmla="*/ 326430 w 2329312"/>
              <a:gd name="connsiteY140" fmla="*/ 1541631 h 1541631"/>
              <a:gd name="connsiteX141" fmla="*/ 328761 w 2329312"/>
              <a:gd name="connsiteY141" fmla="*/ 1541631 h 1541631"/>
              <a:gd name="connsiteX142" fmla="*/ 331092 w 2329312"/>
              <a:gd name="connsiteY142" fmla="*/ 1541631 h 1541631"/>
              <a:gd name="connsiteX143" fmla="*/ 333425 w 2329312"/>
              <a:gd name="connsiteY143" fmla="*/ 1541631 h 1541631"/>
              <a:gd name="connsiteX144" fmla="*/ 335756 w 2329312"/>
              <a:gd name="connsiteY144" fmla="*/ 1541631 h 1541631"/>
              <a:gd name="connsiteX145" fmla="*/ 338088 w 2329312"/>
              <a:gd name="connsiteY145" fmla="*/ 1541631 h 1541631"/>
              <a:gd name="connsiteX146" fmla="*/ 340419 w 2329312"/>
              <a:gd name="connsiteY146" fmla="*/ 1541631 h 1541631"/>
              <a:gd name="connsiteX147" fmla="*/ 342752 w 2329312"/>
              <a:gd name="connsiteY147" fmla="*/ 1541631 h 1541631"/>
              <a:gd name="connsiteX148" fmla="*/ 345083 w 2329312"/>
              <a:gd name="connsiteY148" fmla="*/ 1541631 h 1541631"/>
              <a:gd name="connsiteX149" fmla="*/ 347415 w 2329312"/>
              <a:gd name="connsiteY149" fmla="*/ 1541631 h 1541631"/>
              <a:gd name="connsiteX150" fmla="*/ 349746 w 2329312"/>
              <a:gd name="connsiteY150" fmla="*/ 1541631 h 1541631"/>
              <a:gd name="connsiteX151" fmla="*/ 352077 w 2329312"/>
              <a:gd name="connsiteY151" fmla="*/ 1541631 h 1541631"/>
              <a:gd name="connsiteX152" fmla="*/ 354410 w 2329312"/>
              <a:gd name="connsiteY152" fmla="*/ 1541631 h 1541631"/>
              <a:gd name="connsiteX153" fmla="*/ 356741 w 2329312"/>
              <a:gd name="connsiteY153" fmla="*/ 1541631 h 1541631"/>
              <a:gd name="connsiteX154" fmla="*/ 359073 w 2329312"/>
              <a:gd name="connsiteY154" fmla="*/ 1541631 h 1541631"/>
              <a:gd name="connsiteX155" fmla="*/ 361404 w 2329312"/>
              <a:gd name="connsiteY155" fmla="*/ 1541631 h 1541631"/>
              <a:gd name="connsiteX156" fmla="*/ 363737 w 2329312"/>
              <a:gd name="connsiteY156" fmla="*/ 1541631 h 1541631"/>
              <a:gd name="connsiteX157" fmla="*/ 366068 w 2329312"/>
              <a:gd name="connsiteY157" fmla="*/ 1541631 h 1541631"/>
              <a:gd name="connsiteX158" fmla="*/ 368399 w 2329312"/>
              <a:gd name="connsiteY158" fmla="*/ 1541631 h 1541631"/>
              <a:gd name="connsiteX159" fmla="*/ 370731 w 2329312"/>
              <a:gd name="connsiteY159" fmla="*/ 1541631 h 1541631"/>
              <a:gd name="connsiteX160" fmla="*/ 373062 w 2329312"/>
              <a:gd name="connsiteY160" fmla="*/ 1541631 h 1541631"/>
              <a:gd name="connsiteX161" fmla="*/ 375395 w 2329312"/>
              <a:gd name="connsiteY161" fmla="*/ 1541631 h 1541631"/>
              <a:gd name="connsiteX162" fmla="*/ 377726 w 2329312"/>
              <a:gd name="connsiteY162" fmla="*/ 1541631 h 1541631"/>
              <a:gd name="connsiteX163" fmla="*/ 380058 w 2329312"/>
              <a:gd name="connsiteY163" fmla="*/ 1541631 h 1541631"/>
              <a:gd name="connsiteX164" fmla="*/ 382389 w 2329312"/>
              <a:gd name="connsiteY164" fmla="*/ 1541631 h 1541631"/>
              <a:gd name="connsiteX165" fmla="*/ 384720 w 2329312"/>
              <a:gd name="connsiteY165" fmla="*/ 1541631 h 1541631"/>
              <a:gd name="connsiteX166" fmla="*/ 387053 w 2329312"/>
              <a:gd name="connsiteY166" fmla="*/ 1541631 h 1541631"/>
              <a:gd name="connsiteX167" fmla="*/ 389384 w 2329312"/>
              <a:gd name="connsiteY167" fmla="*/ 1541631 h 1541631"/>
              <a:gd name="connsiteX168" fmla="*/ 391716 w 2329312"/>
              <a:gd name="connsiteY168" fmla="*/ 1541631 h 1541631"/>
              <a:gd name="connsiteX169" fmla="*/ 394047 w 2329312"/>
              <a:gd name="connsiteY169" fmla="*/ 1541631 h 1541631"/>
              <a:gd name="connsiteX170" fmla="*/ 396380 w 2329312"/>
              <a:gd name="connsiteY170" fmla="*/ 1541631 h 1541631"/>
              <a:gd name="connsiteX171" fmla="*/ 398711 w 2329312"/>
              <a:gd name="connsiteY171" fmla="*/ 1541631 h 1541631"/>
              <a:gd name="connsiteX172" fmla="*/ 401043 w 2329312"/>
              <a:gd name="connsiteY172" fmla="*/ 1541631 h 1541631"/>
              <a:gd name="connsiteX173" fmla="*/ 403374 w 2329312"/>
              <a:gd name="connsiteY173" fmla="*/ 1541631 h 1541631"/>
              <a:gd name="connsiteX174" fmla="*/ 405705 w 2329312"/>
              <a:gd name="connsiteY174" fmla="*/ 1541631 h 1541631"/>
              <a:gd name="connsiteX175" fmla="*/ 408038 w 2329312"/>
              <a:gd name="connsiteY175" fmla="*/ 1541631 h 1541631"/>
              <a:gd name="connsiteX176" fmla="*/ 410369 w 2329312"/>
              <a:gd name="connsiteY176" fmla="*/ 1541631 h 1541631"/>
              <a:gd name="connsiteX177" fmla="*/ 412701 w 2329312"/>
              <a:gd name="connsiteY177" fmla="*/ 1541631 h 1541631"/>
              <a:gd name="connsiteX178" fmla="*/ 415032 w 2329312"/>
              <a:gd name="connsiteY178" fmla="*/ 1541631 h 1541631"/>
              <a:gd name="connsiteX179" fmla="*/ 417364 w 2329312"/>
              <a:gd name="connsiteY179" fmla="*/ 1541631 h 1541631"/>
              <a:gd name="connsiteX180" fmla="*/ 419696 w 2329312"/>
              <a:gd name="connsiteY180" fmla="*/ 1541631 h 1541631"/>
              <a:gd name="connsiteX181" fmla="*/ 422027 w 2329312"/>
              <a:gd name="connsiteY181" fmla="*/ 1541631 h 1541631"/>
              <a:gd name="connsiteX182" fmla="*/ 424359 w 2329312"/>
              <a:gd name="connsiteY182" fmla="*/ 1541631 h 1541631"/>
              <a:gd name="connsiteX183" fmla="*/ 426690 w 2329312"/>
              <a:gd name="connsiteY183" fmla="*/ 1541631 h 1541631"/>
              <a:gd name="connsiteX184" fmla="*/ 429022 w 2329312"/>
              <a:gd name="connsiteY184" fmla="*/ 1541631 h 1541631"/>
              <a:gd name="connsiteX185" fmla="*/ 431354 w 2329312"/>
              <a:gd name="connsiteY185" fmla="*/ 1541631 h 1541631"/>
              <a:gd name="connsiteX186" fmla="*/ 433686 w 2329312"/>
              <a:gd name="connsiteY186" fmla="*/ 1541631 h 1541631"/>
              <a:gd name="connsiteX187" fmla="*/ 436017 w 2329312"/>
              <a:gd name="connsiteY187" fmla="*/ 1541631 h 1541631"/>
              <a:gd name="connsiteX188" fmla="*/ 438349 w 2329312"/>
              <a:gd name="connsiteY188" fmla="*/ 1541631 h 1541631"/>
              <a:gd name="connsiteX189" fmla="*/ 440680 w 2329312"/>
              <a:gd name="connsiteY189" fmla="*/ 1541631 h 1541631"/>
              <a:gd name="connsiteX190" fmla="*/ 443012 w 2329312"/>
              <a:gd name="connsiteY190" fmla="*/ 1541631 h 1541631"/>
              <a:gd name="connsiteX191" fmla="*/ 445344 w 2329312"/>
              <a:gd name="connsiteY191" fmla="*/ 1541631 h 1541631"/>
              <a:gd name="connsiteX192" fmla="*/ 447675 w 2329312"/>
              <a:gd name="connsiteY192" fmla="*/ 1541631 h 1541631"/>
              <a:gd name="connsiteX193" fmla="*/ 450007 w 2329312"/>
              <a:gd name="connsiteY193" fmla="*/ 1541631 h 1541631"/>
              <a:gd name="connsiteX194" fmla="*/ 452339 w 2329312"/>
              <a:gd name="connsiteY194" fmla="*/ 1541631 h 1541631"/>
              <a:gd name="connsiteX195" fmla="*/ 454671 w 2329312"/>
              <a:gd name="connsiteY195" fmla="*/ 1541631 h 1541631"/>
              <a:gd name="connsiteX196" fmla="*/ 457002 w 2329312"/>
              <a:gd name="connsiteY196" fmla="*/ 1541631 h 1541631"/>
              <a:gd name="connsiteX197" fmla="*/ 459333 w 2329312"/>
              <a:gd name="connsiteY197" fmla="*/ 1541631 h 1541631"/>
              <a:gd name="connsiteX198" fmla="*/ 461665 w 2329312"/>
              <a:gd name="connsiteY198" fmla="*/ 1541631 h 1541631"/>
              <a:gd name="connsiteX199" fmla="*/ 463997 w 2329312"/>
              <a:gd name="connsiteY199" fmla="*/ 1541631 h 1541631"/>
              <a:gd name="connsiteX200" fmla="*/ 466329 w 2329312"/>
              <a:gd name="connsiteY200" fmla="*/ 1541631 h 1541631"/>
              <a:gd name="connsiteX201" fmla="*/ 468660 w 2329312"/>
              <a:gd name="connsiteY201" fmla="*/ 1541631 h 1541631"/>
              <a:gd name="connsiteX202" fmla="*/ 470992 w 2329312"/>
              <a:gd name="connsiteY202" fmla="*/ 1541631 h 1541631"/>
              <a:gd name="connsiteX203" fmla="*/ 473323 w 2329312"/>
              <a:gd name="connsiteY203" fmla="*/ 1541631 h 1541631"/>
              <a:gd name="connsiteX204" fmla="*/ 475654 w 2329312"/>
              <a:gd name="connsiteY204" fmla="*/ 1541631 h 1541631"/>
              <a:gd name="connsiteX205" fmla="*/ 477987 w 2329312"/>
              <a:gd name="connsiteY205" fmla="*/ 1541631 h 1541631"/>
              <a:gd name="connsiteX206" fmla="*/ 480318 w 2329312"/>
              <a:gd name="connsiteY206" fmla="*/ 1541631 h 1541631"/>
              <a:gd name="connsiteX207" fmla="*/ 482650 w 2329312"/>
              <a:gd name="connsiteY207" fmla="*/ 1541631 h 1541631"/>
              <a:gd name="connsiteX208" fmla="*/ 484981 w 2329312"/>
              <a:gd name="connsiteY208" fmla="*/ 1541631 h 1541631"/>
              <a:gd name="connsiteX209" fmla="*/ 487314 w 2329312"/>
              <a:gd name="connsiteY209" fmla="*/ 1541631 h 1541631"/>
              <a:gd name="connsiteX210" fmla="*/ 489645 w 2329312"/>
              <a:gd name="connsiteY210" fmla="*/ 1541631 h 1541631"/>
              <a:gd name="connsiteX211" fmla="*/ 491977 w 2329312"/>
              <a:gd name="connsiteY211" fmla="*/ 1541631 h 1541631"/>
              <a:gd name="connsiteX212" fmla="*/ 494308 w 2329312"/>
              <a:gd name="connsiteY212" fmla="*/ 1541631 h 1541631"/>
              <a:gd name="connsiteX213" fmla="*/ 496639 w 2329312"/>
              <a:gd name="connsiteY213" fmla="*/ 1541631 h 1541631"/>
              <a:gd name="connsiteX214" fmla="*/ 498972 w 2329312"/>
              <a:gd name="connsiteY214" fmla="*/ 1541631 h 1541631"/>
              <a:gd name="connsiteX215" fmla="*/ 501303 w 2329312"/>
              <a:gd name="connsiteY215" fmla="*/ 1541631 h 1541631"/>
              <a:gd name="connsiteX216" fmla="*/ 503635 w 2329312"/>
              <a:gd name="connsiteY216" fmla="*/ 1541631 h 1541631"/>
              <a:gd name="connsiteX217" fmla="*/ 505966 w 2329312"/>
              <a:gd name="connsiteY217" fmla="*/ 1541631 h 1541631"/>
              <a:gd name="connsiteX218" fmla="*/ 508299 w 2329312"/>
              <a:gd name="connsiteY218" fmla="*/ 1541631 h 1541631"/>
              <a:gd name="connsiteX219" fmla="*/ 510630 w 2329312"/>
              <a:gd name="connsiteY219" fmla="*/ 1541631 h 1541631"/>
              <a:gd name="connsiteX220" fmla="*/ 512961 w 2329312"/>
              <a:gd name="connsiteY220" fmla="*/ 1541631 h 1541631"/>
              <a:gd name="connsiteX221" fmla="*/ 515293 w 2329312"/>
              <a:gd name="connsiteY221" fmla="*/ 1541631 h 1541631"/>
              <a:gd name="connsiteX222" fmla="*/ 517624 w 2329312"/>
              <a:gd name="connsiteY222" fmla="*/ 1541631 h 1541631"/>
              <a:gd name="connsiteX223" fmla="*/ 519957 w 2329312"/>
              <a:gd name="connsiteY223" fmla="*/ 1541631 h 1541631"/>
              <a:gd name="connsiteX224" fmla="*/ 522288 w 2329312"/>
              <a:gd name="connsiteY224" fmla="*/ 1541631 h 1541631"/>
              <a:gd name="connsiteX225" fmla="*/ 524620 w 2329312"/>
              <a:gd name="connsiteY225" fmla="*/ 1541631 h 1541631"/>
              <a:gd name="connsiteX226" fmla="*/ 526951 w 2329312"/>
              <a:gd name="connsiteY226" fmla="*/ 1541631 h 1541631"/>
              <a:gd name="connsiteX227" fmla="*/ 529282 w 2329312"/>
              <a:gd name="connsiteY227" fmla="*/ 1541631 h 1541631"/>
              <a:gd name="connsiteX228" fmla="*/ 531615 w 2329312"/>
              <a:gd name="connsiteY228" fmla="*/ 1541631 h 1541631"/>
              <a:gd name="connsiteX229" fmla="*/ 533946 w 2329312"/>
              <a:gd name="connsiteY229" fmla="*/ 1541631 h 1541631"/>
              <a:gd name="connsiteX230" fmla="*/ 536278 w 2329312"/>
              <a:gd name="connsiteY230" fmla="*/ 1541631 h 1541631"/>
              <a:gd name="connsiteX231" fmla="*/ 538609 w 2329312"/>
              <a:gd name="connsiteY231" fmla="*/ 1541631 h 1541631"/>
              <a:gd name="connsiteX232" fmla="*/ 540942 w 2329312"/>
              <a:gd name="connsiteY232" fmla="*/ 1541631 h 1541631"/>
              <a:gd name="connsiteX233" fmla="*/ 543273 w 2329312"/>
              <a:gd name="connsiteY233" fmla="*/ 1541631 h 1541631"/>
              <a:gd name="connsiteX234" fmla="*/ 545605 w 2329312"/>
              <a:gd name="connsiteY234" fmla="*/ 1541631 h 1541631"/>
              <a:gd name="connsiteX235" fmla="*/ 547936 w 2329312"/>
              <a:gd name="connsiteY235" fmla="*/ 1541631 h 1541631"/>
              <a:gd name="connsiteX236" fmla="*/ 550267 w 2329312"/>
              <a:gd name="connsiteY236" fmla="*/ 1541631 h 1541631"/>
              <a:gd name="connsiteX237" fmla="*/ 552600 w 2329312"/>
              <a:gd name="connsiteY237" fmla="*/ 1541631 h 1541631"/>
              <a:gd name="connsiteX238" fmla="*/ 554931 w 2329312"/>
              <a:gd name="connsiteY238" fmla="*/ 1541631 h 1541631"/>
              <a:gd name="connsiteX239" fmla="*/ 557263 w 2329312"/>
              <a:gd name="connsiteY239" fmla="*/ 1541631 h 1541631"/>
              <a:gd name="connsiteX240" fmla="*/ 559594 w 2329312"/>
              <a:gd name="connsiteY240" fmla="*/ 1541631 h 1541631"/>
              <a:gd name="connsiteX241" fmla="*/ 561926 w 2329312"/>
              <a:gd name="connsiteY241" fmla="*/ 1541631 h 1541631"/>
              <a:gd name="connsiteX242" fmla="*/ 564258 w 2329312"/>
              <a:gd name="connsiteY242" fmla="*/ 1541631 h 1541631"/>
              <a:gd name="connsiteX243" fmla="*/ 566589 w 2329312"/>
              <a:gd name="connsiteY243" fmla="*/ 1541631 h 1541631"/>
              <a:gd name="connsiteX244" fmla="*/ 568921 w 2329312"/>
              <a:gd name="connsiteY244" fmla="*/ 1541631 h 1541631"/>
              <a:gd name="connsiteX245" fmla="*/ 571252 w 2329312"/>
              <a:gd name="connsiteY245" fmla="*/ 1541631 h 1541631"/>
              <a:gd name="connsiteX246" fmla="*/ 573584 w 2329312"/>
              <a:gd name="connsiteY246" fmla="*/ 1541631 h 1541631"/>
              <a:gd name="connsiteX247" fmla="*/ 575916 w 2329312"/>
              <a:gd name="connsiteY247" fmla="*/ 1541631 h 1541631"/>
              <a:gd name="connsiteX248" fmla="*/ 578248 w 2329312"/>
              <a:gd name="connsiteY248" fmla="*/ 1541631 h 1541631"/>
              <a:gd name="connsiteX249" fmla="*/ 580579 w 2329312"/>
              <a:gd name="connsiteY249" fmla="*/ 1541631 h 1541631"/>
              <a:gd name="connsiteX250" fmla="*/ 582911 w 2329312"/>
              <a:gd name="connsiteY250" fmla="*/ 1541631 h 1541631"/>
              <a:gd name="connsiteX251" fmla="*/ 585242 w 2329312"/>
              <a:gd name="connsiteY251" fmla="*/ 1541631 h 1541631"/>
              <a:gd name="connsiteX252" fmla="*/ 587574 w 2329312"/>
              <a:gd name="connsiteY252" fmla="*/ 1541631 h 1541631"/>
              <a:gd name="connsiteX253" fmla="*/ 589906 w 2329312"/>
              <a:gd name="connsiteY253" fmla="*/ 1541631 h 1541631"/>
              <a:gd name="connsiteX254" fmla="*/ 592237 w 2329312"/>
              <a:gd name="connsiteY254" fmla="*/ 1541631 h 1541631"/>
              <a:gd name="connsiteX255" fmla="*/ 594569 w 2329312"/>
              <a:gd name="connsiteY255" fmla="*/ 1541631 h 1541631"/>
              <a:gd name="connsiteX256" fmla="*/ 596900 w 2329312"/>
              <a:gd name="connsiteY256" fmla="*/ 1541631 h 1541631"/>
              <a:gd name="connsiteX257" fmla="*/ 599233 w 2329312"/>
              <a:gd name="connsiteY257" fmla="*/ 1541631 h 1541631"/>
              <a:gd name="connsiteX258" fmla="*/ 601564 w 2329312"/>
              <a:gd name="connsiteY258" fmla="*/ 1541631 h 1541631"/>
              <a:gd name="connsiteX259" fmla="*/ 603895 w 2329312"/>
              <a:gd name="connsiteY259" fmla="*/ 1541631 h 1541631"/>
              <a:gd name="connsiteX260" fmla="*/ 606227 w 2329312"/>
              <a:gd name="connsiteY260" fmla="*/ 1541631 h 1541631"/>
              <a:gd name="connsiteX261" fmla="*/ 608558 w 2329312"/>
              <a:gd name="connsiteY261" fmla="*/ 1541631 h 1541631"/>
              <a:gd name="connsiteX262" fmla="*/ 610891 w 2329312"/>
              <a:gd name="connsiteY262" fmla="*/ 1541631 h 1541631"/>
              <a:gd name="connsiteX263" fmla="*/ 613222 w 2329312"/>
              <a:gd name="connsiteY263" fmla="*/ 1541631 h 1541631"/>
              <a:gd name="connsiteX264" fmla="*/ 615554 w 2329312"/>
              <a:gd name="connsiteY264" fmla="*/ 1541631 h 1541631"/>
              <a:gd name="connsiteX265" fmla="*/ 617885 w 2329312"/>
              <a:gd name="connsiteY265" fmla="*/ 1541631 h 1541631"/>
              <a:gd name="connsiteX266" fmla="*/ 620216 w 2329312"/>
              <a:gd name="connsiteY266" fmla="*/ 1541631 h 1541631"/>
              <a:gd name="connsiteX267" fmla="*/ 622549 w 2329312"/>
              <a:gd name="connsiteY267" fmla="*/ 1541631 h 1541631"/>
              <a:gd name="connsiteX268" fmla="*/ 624880 w 2329312"/>
              <a:gd name="connsiteY268" fmla="*/ 1541631 h 1541631"/>
              <a:gd name="connsiteX269" fmla="*/ 627212 w 2329312"/>
              <a:gd name="connsiteY269" fmla="*/ 1541631 h 1541631"/>
              <a:gd name="connsiteX270" fmla="*/ 629543 w 2329312"/>
              <a:gd name="connsiteY270" fmla="*/ 1541631 h 1541631"/>
              <a:gd name="connsiteX271" fmla="*/ 631876 w 2329312"/>
              <a:gd name="connsiteY271" fmla="*/ 1541631 h 1541631"/>
              <a:gd name="connsiteX272" fmla="*/ 634207 w 2329312"/>
              <a:gd name="connsiteY272" fmla="*/ 1541631 h 1541631"/>
              <a:gd name="connsiteX273" fmla="*/ 636539 w 2329312"/>
              <a:gd name="connsiteY273" fmla="*/ 1541631 h 1541631"/>
              <a:gd name="connsiteX274" fmla="*/ 638870 w 2329312"/>
              <a:gd name="connsiteY274" fmla="*/ 1541631 h 1541631"/>
              <a:gd name="connsiteX275" fmla="*/ 641201 w 2329312"/>
              <a:gd name="connsiteY275" fmla="*/ 1541631 h 1541631"/>
              <a:gd name="connsiteX276" fmla="*/ 643534 w 2329312"/>
              <a:gd name="connsiteY276" fmla="*/ 1541631 h 1541631"/>
              <a:gd name="connsiteX277" fmla="*/ 645865 w 2329312"/>
              <a:gd name="connsiteY277" fmla="*/ 1541631 h 1541631"/>
              <a:gd name="connsiteX278" fmla="*/ 648197 w 2329312"/>
              <a:gd name="connsiteY278" fmla="*/ 1541631 h 1541631"/>
              <a:gd name="connsiteX279" fmla="*/ 650528 w 2329312"/>
              <a:gd name="connsiteY279" fmla="*/ 1541631 h 1541631"/>
              <a:gd name="connsiteX280" fmla="*/ 652861 w 2329312"/>
              <a:gd name="connsiteY280" fmla="*/ 1541631 h 1541631"/>
              <a:gd name="connsiteX281" fmla="*/ 655192 w 2329312"/>
              <a:gd name="connsiteY281" fmla="*/ 1541631 h 1541631"/>
              <a:gd name="connsiteX282" fmla="*/ 657523 w 2329312"/>
              <a:gd name="connsiteY282" fmla="*/ 1541631 h 1541631"/>
              <a:gd name="connsiteX283" fmla="*/ 659855 w 2329312"/>
              <a:gd name="connsiteY283" fmla="*/ 1541631 h 1541631"/>
              <a:gd name="connsiteX284" fmla="*/ 662186 w 2329312"/>
              <a:gd name="connsiteY284" fmla="*/ 1541631 h 1541631"/>
              <a:gd name="connsiteX285" fmla="*/ 664519 w 2329312"/>
              <a:gd name="connsiteY285" fmla="*/ 1541631 h 1541631"/>
              <a:gd name="connsiteX286" fmla="*/ 666850 w 2329312"/>
              <a:gd name="connsiteY286" fmla="*/ 1541631 h 1541631"/>
              <a:gd name="connsiteX287" fmla="*/ 669182 w 2329312"/>
              <a:gd name="connsiteY287" fmla="*/ 1541631 h 1541631"/>
              <a:gd name="connsiteX288" fmla="*/ 671513 w 2329312"/>
              <a:gd name="connsiteY288" fmla="*/ 1541631 h 1541631"/>
              <a:gd name="connsiteX289" fmla="*/ 673845 w 2329312"/>
              <a:gd name="connsiteY289" fmla="*/ 1541631 h 1541631"/>
              <a:gd name="connsiteX290" fmla="*/ 676177 w 2329312"/>
              <a:gd name="connsiteY290" fmla="*/ 1541631 h 1541631"/>
              <a:gd name="connsiteX291" fmla="*/ 678508 w 2329312"/>
              <a:gd name="connsiteY291" fmla="*/ 1541631 h 1541631"/>
              <a:gd name="connsiteX292" fmla="*/ 680840 w 2329312"/>
              <a:gd name="connsiteY292" fmla="*/ 1541631 h 1541631"/>
              <a:gd name="connsiteX293" fmla="*/ 683171 w 2329312"/>
              <a:gd name="connsiteY293" fmla="*/ 1541631 h 1541631"/>
              <a:gd name="connsiteX294" fmla="*/ 685504 w 2329312"/>
              <a:gd name="connsiteY294" fmla="*/ 1541631 h 1541631"/>
              <a:gd name="connsiteX295" fmla="*/ 687835 w 2329312"/>
              <a:gd name="connsiteY295" fmla="*/ 1541631 h 1541631"/>
              <a:gd name="connsiteX296" fmla="*/ 690167 w 2329312"/>
              <a:gd name="connsiteY296" fmla="*/ 1541631 h 1541631"/>
              <a:gd name="connsiteX297" fmla="*/ 692498 w 2329312"/>
              <a:gd name="connsiteY297" fmla="*/ 1541631 h 1541631"/>
              <a:gd name="connsiteX298" fmla="*/ 694829 w 2329312"/>
              <a:gd name="connsiteY298" fmla="*/ 1541631 h 1541631"/>
              <a:gd name="connsiteX299" fmla="*/ 697162 w 2329312"/>
              <a:gd name="connsiteY299" fmla="*/ 1541631 h 1541631"/>
              <a:gd name="connsiteX300" fmla="*/ 699493 w 2329312"/>
              <a:gd name="connsiteY300" fmla="*/ 1541631 h 1541631"/>
              <a:gd name="connsiteX301" fmla="*/ 701825 w 2329312"/>
              <a:gd name="connsiteY301" fmla="*/ 1541631 h 1541631"/>
              <a:gd name="connsiteX302" fmla="*/ 704156 w 2329312"/>
              <a:gd name="connsiteY302" fmla="*/ 1541631 h 1541631"/>
              <a:gd name="connsiteX303" fmla="*/ 706488 w 2329312"/>
              <a:gd name="connsiteY303" fmla="*/ 1541631 h 1541631"/>
              <a:gd name="connsiteX304" fmla="*/ 708820 w 2329312"/>
              <a:gd name="connsiteY304" fmla="*/ 1541631 h 1541631"/>
              <a:gd name="connsiteX305" fmla="*/ 711151 w 2329312"/>
              <a:gd name="connsiteY305" fmla="*/ 1541631 h 1541631"/>
              <a:gd name="connsiteX306" fmla="*/ 713483 w 2329312"/>
              <a:gd name="connsiteY306" fmla="*/ 1541631 h 1541631"/>
              <a:gd name="connsiteX307" fmla="*/ 715814 w 2329312"/>
              <a:gd name="connsiteY307" fmla="*/ 1541631 h 1541631"/>
              <a:gd name="connsiteX308" fmla="*/ 718146 w 2329312"/>
              <a:gd name="connsiteY308" fmla="*/ 1541631 h 1541631"/>
              <a:gd name="connsiteX309" fmla="*/ 720478 w 2329312"/>
              <a:gd name="connsiteY309" fmla="*/ 1541631 h 1541631"/>
              <a:gd name="connsiteX310" fmla="*/ 722810 w 2329312"/>
              <a:gd name="connsiteY310" fmla="*/ 1541631 h 1541631"/>
              <a:gd name="connsiteX311" fmla="*/ 725141 w 2329312"/>
              <a:gd name="connsiteY311" fmla="*/ 1541631 h 1541631"/>
              <a:gd name="connsiteX312" fmla="*/ 727473 w 2329312"/>
              <a:gd name="connsiteY312" fmla="*/ 1541631 h 1541631"/>
              <a:gd name="connsiteX313" fmla="*/ 729804 w 2329312"/>
              <a:gd name="connsiteY313" fmla="*/ 1541631 h 1541631"/>
              <a:gd name="connsiteX314" fmla="*/ 732136 w 2329312"/>
              <a:gd name="connsiteY314" fmla="*/ 1541631 h 1541631"/>
              <a:gd name="connsiteX315" fmla="*/ 734468 w 2329312"/>
              <a:gd name="connsiteY315" fmla="*/ 1541631 h 1541631"/>
              <a:gd name="connsiteX316" fmla="*/ 736803 w 2329312"/>
              <a:gd name="connsiteY316" fmla="*/ 1541631 h 1541631"/>
              <a:gd name="connsiteX317" fmla="*/ 739128 w 2329312"/>
              <a:gd name="connsiteY317" fmla="*/ 1541631 h 1541631"/>
              <a:gd name="connsiteX318" fmla="*/ 741465 w 2329312"/>
              <a:gd name="connsiteY318" fmla="*/ 1541631 h 1541631"/>
              <a:gd name="connsiteX319" fmla="*/ 743790 w 2329312"/>
              <a:gd name="connsiteY319" fmla="*/ 1541631 h 1541631"/>
              <a:gd name="connsiteX320" fmla="*/ 746127 w 2329312"/>
              <a:gd name="connsiteY320" fmla="*/ 1541631 h 1541631"/>
              <a:gd name="connsiteX321" fmla="*/ 748452 w 2329312"/>
              <a:gd name="connsiteY321" fmla="*/ 1541631 h 1541631"/>
              <a:gd name="connsiteX322" fmla="*/ 750789 w 2329312"/>
              <a:gd name="connsiteY322" fmla="*/ 1541631 h 1541631"/>
              <a:gd name="connsiteX323" fmla="*/ 753127 w 2329312"/>
              <a:gd name="connsiteY323" fmla="*/ 1541631 h 1541631"/>
              <a:gd name="connsiteX324" fmla="*/ 755452 w 2329312"/>
              <a:gd name="connsiteY324" fmla="*/ 1541631 h 1541631"/>
              <a:gd name="connsiteX325" fmla="*/ 757789 w 2329312"/>
              <a:gd name="connsiteY325" fmla="*/ 1541631 h 1541631"/>
              <a:gd name="connsiteX326" fmla="*/ 760114 w 2329312"/>
              <a:gd name="connsiteY326" fmla="*/ 1541631 h 1541631"/>
              <a:gd name="connsiteX327" fmla="*/ 762451 w 2329312"/>
              <a:gd name="connsiteY327" fmla="*/ 1541631 h 1541631"/>
              <a:gd name="connsiteX328" fmla="*/ 764776 w 2329312"/>
              <a:gd name="connsiteY328" fmla="*/ 1541631 h 1541631"/>
              <a:gd name="connsiteX329" fmla="*/ 767113 w 2329312"/>
              <a:gd name="connsiteY329" fmla="*/ 1541631 h 1541631"/>
              <a:gd name="connsiteX330" fmla="*/ 769438 w 2329312"/>
              <a:gd name="connsiteY330" fmla="*/ 1541631 h 1541631"/>
              <a:gd name="connsiteX331" fmla="*/ 771776 w 2329312"/>
              <a:gd name="connsiteY331" fmla="*/ 1541631 h 1541631"/>
              <a:gd name="connsiteX332" fmla="*/ 774100 w 2329312"/>
              <a:gd name="connsiteY332" fmla="*/ 1541631 h 1541631"/>
              <a:gd name="connsiteX333" fmla="*/ 776438 w 2329312"/>
              <a:gd name="connsiteY333" fmla="*/ 1541631 h 1541631"/>
              <a:gd name="connsiteX334" fmla="*/ 778775 w 2329312"/>
              <a:gd name="connsiteY334" fmla="*/ 1541631 h 1541631"/>
              <a:gd name="connsiteX335" fmla="*/ 781100 w 2329312"/>
              <a:gd name="connsiteY335" fmla="*/ 1541631 h 1541631"/>
              <a:gd name="connsiteX336" fmla="*/ 783437 w 2329312"/>
              <a:gd name="connsiteY336" fmla="*/ 1541631 h 1541631"/>
              <a:gd name="connsiteX337" fmla="*/ 785762 w 2329312"/>
              <a:gd name="connsiteY337" fmla="*/ 1541631 h 1541631"/>
              <a:gd name="connsiteX338" fmla="*/ 788099 w 2329312"/>
              <a:gd name="connsiteY338" fmla="*/ 1541631 h 1541631"/>
              <a:gd name="connsiteX339" fmla="*/ 790424 w 2329312"/>
              <a:gd name="connsiteY339" fmla="*/ 1541631 h 1541631"/>
              <a:gd name="connsiteX340" fmla="*/ 792762 w 2329312"/>
              <a:gd name="connsiteY340" fmla="*/ 1541631 h 1541631"/>
              <a:gd name="connsiteX341" fmla="*/ 795087 w 2329312"/>
              <a:gd name="connsiteY341" fmla="*/ 1541631 h 1541631"/>
              <a:gd name="connsiteX342" fmla="*/ 797424 w 2329312"/>
              <a:gd name="connsiteY342" fmla="*/ 1541631 h 1541631"/>
              <a:gd name="connsiteX343" fmla="*/ 799749 w 2329312"/>
              <a:gd name="connsiteY343" fmla="*/ 1541631 h 1541631"/>
              <a:gd name="connsiteX344" fmla="*/ 802086 w 2329312"/>
              <a:gd name="connsiteY344" fmla="*/ 1541631 h 1541631"/>
              <a:gd name="connsiteX345" fmla="*/ 804411 w 2329312"/>
              <a:gd name="connsiteY345" fmla="*/ 1541631 h 1541631"/>
              <a:gd name="connsiteX346" fmla="*/ 806748 w 2329312"/>
              <a:gd name="connsiteY346" fmla="*/ 1541631 h 1541631"/>
              <a:gd name="connsiteX347" fmla="*/ 809086 w 2329312"/>
              <a:gd name="connsiteY347" fmla="*/ 1541631 h 1541631"/>
              <a:gd name="connsiteX348" fmla="*/ 811410 w 2329312"/>
              <a:gd name="connsiteY348" fmla="*/ 1541631 h 1541631"/>
              <a:gd name="connsiteX349" fmla="*/ 813748 w 2329312"/>
              <a:gd name="connsiteY349" fmla="*/ 1541631 h 1541631"/>
              <a:gd name="connsiteX350" fmla="*/ 816073 w 2329312"/>
              <a:gd name="connsiteY350" fmla="*/ 1541631 h 1541631"/>
              <a:gd name="connsiteX351" fmla="*/ 818410 w 2329312"/>
              <a:gd name="connsiteY351" fmla="*/ 1541631 h 1541631"/>
              <a:gd name="connsiteX352" fmla="*/ 820735 w 2329312"/>
              <a:gd name="connsiteY352" fmla="*/ 1541631 h 1541631"/>
              <a:gd name="connsiteX353" fmla="*/ 823072 w 2329312"/>
              <a:gd name="connsiteY353" fmla="*/ 1541631 h 1541631"/>
              <a:gd name="connsiteX354" fmla="*/ 825397 w 2329312"/>
              <a:gd name="connsiteY354" fmla="*/ 1541631 h 1541631"/>
              <a:gd name="connsiteX355" fmla="*/ 827734 w 2329312"/>
              <a:gd name="connsiteY355" fmla="*/ 1541631 h 1541631"/>
              <a:gd name="connsiteX356" fmla="*/ 830059 w 2329312"/>
              <a:gd name="connsiteY356" fmla="*/ 1541631 h 1541631"/>
              <a:gd name="connsiteX357" fmla="*/ 832397 w 2329312"/>
              <a:gd name="connsiteY357" fmla="*/ 1541631 h 1541631"/>
              <a:gd name="connsiteX358" fmla="*/ 834734 w 2329312"/>
              <a:gd name="connsiteY358" fmla="*/ 1541631 h 1541631"/>
              <a:gd name="connsiteX359" fmla="*/ 837059 w 2329312"/>
              <a:gd name="connsiteY359" fmla="*/ 1541631 h 1541631"/>
              <a:gd name="connsiteX360" fmla="*/ 839396 w 2329312"/>
              <a:gd name="connsiteY360" fmla="*/ 1541631 h 1541631"/>
              <a:gd name="connsiteX361" fmla="*/ 841721 w 2329312"/>
              <a:gd name="connsiteY361" fmla="*/ 1541631 h 1541631"/>
              <a:gd name="connsiteX362" fmla="*/ 844058 w 2329312"/>
              <a:gd name="connsiteY362" fmla="*/ 1541631 h 1541631"/>
              <a:gd name="connsiteX363" fmla="*/ 846383 w 2329312"/>
              <a:gd name="connsiteY363" fmla="*/ 1541631 h 1541631"/>
              <a:gd name="connsiteX364" fmla="*/ 848720 w 2329312"/>
              <a:gd name="connsiteY364" fmla="*/ 1541631 h 1541631"/>
              <a:gd name="connsiteX365" fmla="*/ 851045 w 2329312"/>
              <a:gd name="connsiteY365" fmla="*/ 1541631 h 1541631"/>
              <a:gd name="connsiteX366" fmla="*/ 853383 w 2329312"/>
              <a:gd name="connsiteY366" fmla="*/ 1541631 h 1541631"/>
              <a:gd name="connsiteX367" fmla="*/ 855708 w 2329312"/>
              <a:gd name="connsiteY367" fmla="*/ 1541631 h 1541631"/>
              <a:gd name="connsiteX368" fmla="*/ 858045 w 2329312"/>
              <a:gd name="connsiteY368" fmla="*/ 1541631 h 1541631"/>
              <a:gd name="connsiteX369" fmla="*/ 860382 w 2329312"/>
              <a:gd name="connsiteY369" fmla="*/ 1541631 h 1541631"/>
              <a:gd name="connsiteX370" fmla="*/ 862707 w 2329312"/>
              <a:gd name="connsiteY370" fmla="*/ 1541631 h 1541631"/>
              <a:gd name="connsiteX371" fmla="*/ 865044 w 2329312"/>
              <a:gd name="connsiteY371" fmla="*/ 1541631 h 1541631"/>
              <a:gd name="connsiteX372" fmla="*/ 867369 w 2329312"/>
              <a:gd name="connsiteY372" fmla="*/ 1541631 h 1541631"/>
              <a:gd name="connsiteX373" fmla="*/ 869707 w 2329312"/>
              <a:gd name="connsiteY373" fmla="*/ 1541631 h 1541631"/>
              <a:gd name="connsiteX374" fmla="*/ 872032 w 2329312"/>
              <a:gd name="connsiteY374" fmla="*/ 1541631 h 1541631"/>
              <a:gd name="connsiteX375" fmla="*/ 874369 w 2329312"/>
              <a:gd name="connsiteY375" fmla="*/ 1541631 h 1541631"/>
              <a:gd name="connsiteX376" fmla="*/ 876694 w 2329312"/>
              <a:gd name="connsiteY376" fmla="*/ 1541631 h 1541631"/>
              <a:gd name="connsiteX377" fmla="*/ 879031 w 2329312"/>
              <a:gd name="connsiteY377" fmla="*/ 1541631 h 1541631"/>
              <a:gd name="connsiteX378" fmla="*/ 881356 w 2329312"/>
              <a:gd name="connsiteY378" fmla="*/ 1541631 h 1541631"/>
              <a:gd name="connsiteX379" fmla="*/ 883693 w 2329312"/>
              <a:gd name="connsiteY379" fmla="*/ 1541631 h 1541631"/>
              <a:gd name="connsiteX380" fmla="*/ 886031 w 2329312"/>
              <a:gd name="connsiteY380" fmla="*/ 1541631 h 1541631"/>
              <a:gd name="connsiteX381" fmla="*/ 888355 w 2329312"/>
              <a:gd name="connsiteY381" fmla="*/ 1541631 h 1541631"/>
              <a:gd name="connsiteX382" fmla="*/ 890693 w 2329312"/>
              <a:gd name="connsiteY382" fmla="*/ 1541631 h 1541631"/>
              <a:gd name="connsiteX383" fmla="*/ 893018 w 2329312"/>
              <a:gd name="connsiteY383" fmla="*/ 1541631 h 1541631"/>
              <a:gd name="connsiteX384" fmla="*/ 895355 w 2329312"/>
              <a:gd name="connsiteY384" fmla="*/ 1541631 h 1541631"/>
              <a:gd name="connsiteX385" fmla="*/ 897680 w 2329312"/>
              <a:gd name="connsiteY385" fmla="*/ 1541631 h 1541631"/>
              <a:gd name="connsiteX386" fmla="*/ 900017 w 2329312"/>
              <a:gd name="connsiteY386" fmla="*/ 1541631 h 1541631"/>
              <a:gd name="connsiteX387" fmla="*/ 902342 w 2329312"/>
              <a:gd name="connsiteY387" fmla="*/ 1541631 h 1541631"/>
              <a:gd name="connsiteX388" fmla="*/ 904679 w 2329312"/>
              <a:gd name="connsiteY388" fmla="*/ 1541631 h 1541631"/>
              <a:gd name="connsiteX389" fmla="*/ 907004 w 2329312"/>
              <a:gd name="connsiteY389" fmla="*/ 1541631 h 1541631"/>
              <a:gd name="connsiteX390" fmla="*/ 909342 w 2329312"/>
              <a:gd name="connsiteY390" fmla="*/ 1541631 h 1541631"/>
              <a:gd name="connsiteX391" fmla="*/ 911667 w 2329312"/>
              <a:gd name="connsiteY391" fmla="*/ 1541631 h 1541631"/>
              <a:gd name="connsiteX392" fmla="*/ 914004 w 2329312"/>
              <a:gd name="connsiteY392" fmla="*/ 1541631 h 1541631"/>
              <a:gd name="connsiteX393" fmla="*/ 916341 w 2329312"/>
              <a:gd name="connsiteY393" fmla="*/ 1541631 h 1541631"/>
              <a:gd name="connsiteX394" fmla="*/ 918666 w 2329312"/>
              <a:gd name="connsiteY394" fmla="*/ 1541631 h 1541631"/>
              <a:gd name="connsiteX395" fmla="*/ 921003 w 2329312"/>
              <a:gd name="connsiteY395" fmla="*/ 1541631 h 1541631"/>
              <a:gd name="connsiteX396" fmla="*/ 923328 w 2329312"/>
              <a:gd name="connsiteY396" fmla="*/ 1541631 h 1541631"/>
              <a:gd name="connsiteX397" fmla="*/ 925666 w 2329312"/>
              <a:gd name="connsiteY397" fmla="*/ 1541631 h 1541631"/>
              <a:gd name="connsiteX398" fmla="*/ 927991 w 2329312"/>
              <a:gd name="connsiteY398" fmla="*/ 1541631 h 1541631"/>
              <a:gd name="connsiteX399" fmla="*/ 930328 w 2329312"/>
              <a:gd name="connsiteY399" fmla="*/ 1541631 h 1541631"/>
              <a:gd name="connsiteX400" fmla="*/ 932653 w 2329312"/>
              <a:gd name="connsiteY400" fmla="*/ 1541631 h 1541631"/>
              <a:gd name="connsiteX401" fmla="*/ 934990 w 2329312"/>
              <a:gd name="connsiteY401" fmla="*/ 1541631 h 1541631"/>
              <a:gd name="connsiteX402" fmla="*/ 937315 w 2329312"/>
              <a:gd name="connsiteY402" fmla="*/ 1541631 h 1541631"/>
              <a:gd name="connsiteX403" fmla="*/ 939652 w 2329312"/>
              <a:gd name="connsiteY403" fmla="*/ 1541631 h 1541631"/>
              <a:gd name="connsiteX404" fmla="*/ 941990 w 2329312"/>
              <a:gd name="connsiteY404" fmla="*/ 1541631 h 1541631"/>
              <a:gd name="connsiteX405" fmla="*/ 944315 w 2329312"/>
              <a:gd name="connsiteY405" fmla="*/ 1541631 h 1541631"/>
              <a:gd name="connsiteX406" fmla="*/ 946652 w 2329312"/>
              <a:gd name="connsiteY406" fmla="*/ 1541631 h 1541631"/>
              <a:gd name="connsiteX407" fmla="*/ 948977 w 2329312"/>
              <a:gd name="connsiteY407" fmla="*/ 1541631 h 1541631"/>
              <a:gd name="connsiteX408" fmla="*/ 951314 w 2329312"/>
              <a:gd name="connsiteY408" fmla="*/ 1541631 h 1541631"/>
              <a:gd name="connsiteX409" fmla="*/ 953639 w 2329312"/>
              <a:gd name="connsiteY409" fmla="*/ 1541631 h 1541631"/>
              <a:gd name="connsiteX410" fmla="*/ 955976 w 2329312"/>
              <a:gd name="connsiteY410" fmla="*/ 1541631 h 1541631"/>
              <a:gd name="connsiteX411" fmla="*/ 958301 w 2329312"/>
              <a:gd name="connsiteY411" fmla="*/ 1541631 h 1541631"/>
              <a:gd name="connsiteX412" fmla="*/ 960638 w 2329312"/>
              <a:gd name="connsiteY412" fmla="*/ 1541631 h 1541631"/>
              <a:gd name="connsiteX413" fmla="*/ 962963 w 2329312"/>
              <a:gd name="connsiteY413" fmla="*/ 1541631 h 1541631"/>
              <a:gd name="connsiteX414" fmla="*/ 965301 w 2329312"/>
              <a:gd name="connsiteY414" fmla="*/ 1541631 h 1541631"/>
              <a:gd name="connsiteX415" fmla="*/ 967638 w 2329312"/>
              <a:gd name="connsiteY415" fmla="*/ 1541631 h 1541631"/>
              <a:gd name="connsiteX416" fmla="*/ 969963 w 2329312"/>
              <a:gd name="connsiteY416" fmla="*/ 1541631 h 1541631"/>
              <a:gd name="connsiteX417" fmla="*/ 972300 w 2329312"/>
              <a:gd name="connsiteY417" fmla="*/ 1541631 h 1541631"/>
              <a:gd name="connsiteX418" fmla="*/ 974625 w 2329312"/>
              <a:gd name="connsiteY418" fmla="*/ 1541631 h 1541631"/>
              <a:gd name="connsiteX419" fmla="*/ 976962 w 2329312"/>
              <a:gd name="connsiteY419" fmla="*/ 1541631 h 1541631"/>
              <a:gd name="connsiteX420" fmla="*/ 979287 w 2329312"/>
              <a:gd name="connsiteY420" fmla="*/ 1541631 h 1541631"/>
              <a:gd name="connsiteX421" fmla="*/ 981625 w 2329312"/>
              <a:gd name="connsiteY421" fmla="*/ 1541631 h 1541631"/>
              <a:gd name="connsiteX422" fmla="*/ 983949 w 2329312"/>
              <a:gd name="connsiteY422" fmla="*/ 1541631 h 1541631"/>
              <a:gd name="connsiteX423" fmla="*/ 986287 w 2329312"/>
              <a:gd name="connsiteY423" fmla="*/ 1541631 h 1541631"/>
              <a:gd name="connsiteX424" fmla="*/ 988612 w 2329312"/>
              <a:gd name="connsiteY424" fmla="*/ 1541631 h 1541631"/>
              <a:gd name="connsiteX425" fmla="*/ 990949 w 2329312"/>
              <a:gd name="connsiteY425" fmla="*/ 1541631 h 1541631"/>
              <a:gd name="connsiteX426" fmla="*/ 993286 w 2329312"/>
              <a:gd name="connsiteY426" fmla="*/ 1541631 h 1541631"/>
              <a:gd name="connsiteX427" fmla="*/ 995611 w 2329312"/>
              <a:gd name="connsiteY427" fmla="*/ 1541631 h 1541631"/>
              <a:gd name="connsiteX428" fmla="*/ 997948 w 2329312"/>
              <a:gd name="connsiteY428" fmla="*/ 1541631 h 1541631"/>
              <a:gd name="connsiteX429" fmla="*/ 1000273 w 2329312"/>
              <a:gd name="connsiteY429" fmla="*/ 1541631 h 1541631"/>
              <a:gd name="connsiteX430" fmla="*/ 1002611 w 2329312"/>
              <a:gd name="connsiteY430" fmla="*/ 1541631 h 1541631"/>
              <a:gd name="connsiteX431" fmla="*/ 1004936 w 2329312"/>
              <a:gd name="connsiteY431" fmla="*/ 1541631 h 1541631"/>
              <a:gd name="connsiteX432" fmla="*/ 1007273 w 2329312"/>
              <a:gd name="connsiteY432" fmla="*/ 1541631 h 1541631"/>
              <a:gd name="connsiteX433" fmla="*/ 1009598 w 2329312"/>
              <a:gd name="connsiteY433" fmla="*/ 1541631 h 1541631"/>
              <a:gd name="connsiteX434" fmla="*/ 1011935 w 2329312"/>
              <a:gd name="connsiteY434" fmla="*/ 1541631 h 1541631"/>
              <a:gd name="connsiteX435" fmla="*/ 1014260 w 2329312"/>
              <a:gd name="connsiteY435" fmla="*/ 1541631 h 1541631"/>
              <a:gd name="connsiteX436" fmla="*/ 1016597 w 2329312"/>
              <a:gd name="connsiteY436" fmla="*/ 1541631 h 1541631"/>
              <a:gd name="connsiteX437" fmla="*/ 1018922 w 2329312"/>
              <a:gd name="connsiteY437" fmla="*/ 1541631 h 1541631"/>
              <a:gd name="connsiteX438" fmla="*/ 1021259 w 2329312"/>
              <a:gd name="connsiteY438" fmla="*/ 1541631 h 1541631"/>
              <a:gd name="connsiteX439" fmla="*/ 1023597 w 2329312"/>
              <a:gd name="connsiteY439" fmla="*/ 1541631 h 1541631"/>
              <a:gd name="connsiteX440" fmla="*/ 1025922 w 2329312"/>
              <a:gd name="connsiteY440" fmla="*/ 1541631 h 1541631"/>
              <a:gd name="connsiteX441" fmla="*/ 1028259 w 2329312"/>
              <a:gd name="connsiteY441" fmla="*/ 1541631 h 1541631"/>
              <a:gd name="connsiteX442" fmla="*/ 1030584 w 2329312"/>
              <a:gd name="connsiteY442" fmla="*/ 1541631 h 1541631"/>
              <a:gd name="connsiteX443" fmla="*/ 1032921 w 2329312"/>
              <a:gd name="connsiteY443" fmla="*/ 1541631 h 1541631"/>
              <a:gd name="connsiteX444" fmla="*/ 1035246 w 2329312"/>
              <a:gd name="connsiteY444" fmla="*/ 1541631 h 1541631"/>
              <a:gd name="connsiteX445" fmla="*/ 1037583 w 2329312"/>
              <a:gd name="connsiteY445" fmla="*/ 1541631 h 1541631"/>
              <a:gd name="connsiteX446" fmla="*/ 1039908 w 2329312"/>
              <a:gd name="connsiteY446" fmla="*/ 1541631 h 1541631"/>
              <a:gd name="connsiteX447" fmla="*/ 1042246 w 2329312"/>
              <a:gd name="connsiteY447" fmla="*/ 1541631 h 1541631"/>
              <a:gd name="connsiteX448" fmla="*/ 1044571 w 2329312"/>
              <a:gd name="connsiteY448" fmla="*/ 1541631 h 1541631"/>
              <a:gd name="connsiteX449" fmla="*/ 1046908 w 2329312"/>
              <a:gd name="connsiteY449" fmla="*/ 1541631 h 1541631"/>
              <a:gd name="connsiteX450" fmla="*/ 1049245 w 2329312"/>
              <a:gd name="connsiteY450" fmla="*/ 1541631 h 1541631"/>
              <a:gd name="connsiteX451" fmla="*/ 1051570 w 2329312"/>
              <a:gd name="connsiteY451" fmla="*/ 1541631 h 1541631"/>
              <a:gd name="connsiteX452" fmla="*/ 1053907 w 2329312"/>
              <a:gd name="connsiteY452" fmla="*/ 1541631 h 1541631"/>
              <a:gd name="connsiteX453" fmla="*/ 1056232 w 2329312"/>
              <a:gd name="connsiteY453" fmla="*/ 1541631 h 1541631"/>
              <a:gd name="connsiteX454" fmla="*/ 1058569 w 2329312"/>
              <a:gd name="connsiteY454" fmla="*/ 1541631 h 1541631"/>
              <a:gd name="connsiteX455" fmla="*/ 1060894 w 2329312"/>
              <a:gd name="connsiteY455" fmla="*/ 1541631 h 1541631"/>
              <a:gd name="connsiteX456" fmla="*/ 1063232 w 2329312"/>
              <a:gd name="connsiteY456" fmla="*/ 1541631 h 1541631"/>
              <a:gd name="connsiteX457" fmla="*/ 1065557 w 2329312"/>
              <a:gd name="connsiteY457" fmla="*/ 1541631 h 1541631"/>
              <a:gd name="connsiteX458" fmla="*/ 1067894 w 2329312"/>
              <a:gd name="connsiteY458" fmla="*/ 1541631 h 1541631"/>
              <a:gd name="connsiteX459" fmla="*/ 1070219 w 2329312"/>
              <a:gd name="connsiteY459" fmla="*/ 1541631 h 1541631"/>
              <a:gd name="connsiteX460" fmla="*/ 1072556 w 2329312"/>
              <a:gd name="connsiteY460" fmla="*/ 1541631 h 1541631"/>
              <a:gd name="connsiteX461" fmla="*/ 1074893 w 2329312"/>
              <a:gd name="connsiteY461" fmla="*/ 1541631 h 1541631"/>
              <a:gd name="connsiteX462" fmla="*/ 1077218 w 2329312"/>
              <a:gd name="connsiteY462" fmla="*/ 1541631 h 1541631"/>
              <a:gd name="connsiteX463" fmla="*/ 1079556 w 2329312"/>
              <a:gd name="connsiteY463" fmla="*/ 1541631 h 1541631"/>
              <a:gd name="connsiteX464" fmla="*/ 1081881 w 2329312"/>
              <a:gd name="connsiteY464" fmla="*/ 1541631 h 1541631"/>
              <a:gd name="connsiteX465" fmla="*/ 1084218 w 2329312"/>
              <a:gd name="connsiteY465" fmla="*/ 1541631 h 1541631"/>
              <a:gd name="connsiteX466" fmla="*/ 1086543 w 2329312"/>
              <a:gd name="connsiteY466" fmla="*/ 1541631 h 1541631"/>
              <a:gd name="connsiteX467" fmla="*/ 1088880 w 2329312"/>
              <a:gd name="connsiteY467" fmla="*/ 1541631 h 1541631"/>
              <a:gd name="connsiteX468" fmla="*/ 1091205 w 2329312"/>
              <a:gd name="connsiteY468" fmla="*/ 1541631 h 1541631"/>
              <a:gd name="connsiteX469" fmla="*/ 1093542 w 2329312"/>
              <a:gd name="connsiteY469" fmla="*/ 1541631 h 1541631"/>
              <a:gd name="connsiteX470" fmla="*/ 1095867 w 2329312"/>
              <a:gd name="connsiteY470" fmla="*/ 1541631 h 1541631"/>
              <a:gd name="connsiteX471" fmla="*/ 1098205 w 2329312"/>
              <a:gd name="connsiteY471" fmla="*/ 1541631 h 1541631"/>
              <a:gd name="connsiteX472" fmla="*/ 1100542 w 2329312"/>
              <a:gd name="connsiteY472" fmla="*/ 1541631 h 1541631"/>
              <a:gd name="connsiteX473" fmla="*/ 1102867 w 2329312"/>
              <a:gd name="connsiteY473" fmla="*/ 1541631 h 1541631"/>
              <a:gd name="connsiteX474" fmla="*/ 1105204 w 2329312"/>
              <a:gd name="connsiteY474" fmla="*/ 1541631 h 1541631"/>
              <a:gd name="connsiteX475" fmla="*/ 1107529 w 2329312"/>
              <a:gd name="connsiteY475" fmla="*/ 1541631 h 1541631"/>
              <a:gd name="connsiteX476" fmla="*/ 1109866 w 2329312"/>
              <a:gd name="connsiteY476" fmla="*/ 1541631 h 1541631"/>
              <a:gd name="connsiteX477" fmla="*/ 1112191 w 2329312"/>
              <a:gd name="connsiteY477" fmla="*/ 1541631 h 1541631"/>
              <a:gd name="connsiteX478" fmla="*/ 1114529 w 2329312"/>
              <a:gd name="connsiteY478" fmla="*/ 1541631 h 1541631"/>
              <a:gd name="connsiteX479" fmla="*/ 1116853 w 2329312"/>
              <a:gd name="connsiteY479" fmla="*/ 1541631 h 1541631"/>
              <a:gd name="connsiteX480" fmla="*/ 1119191 w 2329312"/>
              <a:gd name="connsiteY480" fmla="*/ 1541631 h 1541631"/>
              <a:gd name="connsiteX481" fmla="*/ 1121516 w 2329312"/>
              <a:gd name="connsiteY481" fmla="*/ 1541631 h 1541631"/>
              <a:gd name="connsiteX482" fmla="*/ 1123853 w 2329312"/>
              <a:gd name="connsiteY482" fmla="*/ 1541631 h 1541631"/>
              <a:gd name="connsiteX483" fmla="*/ 1126178 w 2329312"/>
              <a:gd name="connsiteY483" fmla="*/ 1541631 h 1541631"/>
              <a:gd name="connsiteX484" fmla="*/ 1128515 w 2329312"/>
              <a:gd name="connsiteY484" fmla="*/ 1541631 h 1541631"/>
              <a:gd name="connsiteX485" fmla="*/ 1130852 w 2329312"/>
              <a:gd name="connsiteY485" fmla="*/ 1541631 h 1541631"/>
              <a:gd name="connsiteX486" fmla="*/ 1133177 w 2329312"/>
              <a:gd name="connsiteY486" fmla="*/ 1541631 h 1541631"/>
              <a:gd name="connsiteX487" fmla="*/ 1135515 w 2329312"/>
              <a:gd name="connsiteY487" fmla="*/ 1541631 h 1541631"/>
              <a:gd name="connsiteX488" fmla="*/ 1137840 w 2329312"/>
              <a:gd name="connsiteY488" fmla="*/ 1541631 h 1541631"/>
              <a:gd name="connsiteX489" fmla="*/ 1140177 w 2329312"/>
              <a:gd name="connsiteY489" fmla="*/ 1541631 h 1541631"/>
              <a:gd name="connsiteX490" fmla="*/ 1142502 w 2329312"/>
              <a:gd name="connsiteY490" fmla="*/ 1541631 h 1541631"/>
              <a:gd name="connsiteX491" fmla="*/ 1144839 w 2329312"/>
              <a:gd name="connsiteY491" fmla="*/ 1541631 h 1541631"/>
              <a:gd name="connsiteX492" fmla="*/ 1147164 w 2329312"/>
              <a:gd name="connsiteY492" fmla="*/ 1541631 h 1541631"/>
              <a:gd name="connsiteX493" fmla="*/ 1149501 w 2329312"/>
              <a:gd name="connsiteY493" fmla="*/ 1541631 h 1541631"/>
              <a:gd name="connsiteX494" fmla="*/ 1151826 w 2329312"/>
              <a:gd name="connsiteY494" fmla="*/ 1541631 h 1541631"/>
              <a:gd name="connsiteX495" fmla="*/ 1154164 w 2329312"/>
              <a:gd name="connsiteY495" fmla="*/ 1541631 h 1541631"/>
              <a:gd name="connsiteX496" fmla="*/ 1156501 w 2329312"/>
              <a:gd name="connsiteY496" fmla="*/ 1541631 h 1541631"/>
              <a:gd name="connsiteX497" fmla="*/ 1158826 w 2329312"/>
              <a:gd name="connsiteY497" fmla="*/ 1541631 h 1541631"/>
              <a:gd name="connsiteX498" fmla="*/ 1161163 w 2329312"/>
              <a:gd name="connsiteY498" fmla="*/ 1541631 h 1541631"/>
              <a:gd name="connsiteX499" fmla="*/ 1163488 w 2329312"/>
              <a:gd name="connsiteY499" fmla="*/ 1541631 h 1541631"/>
              <a:gd name="connsiteX500" fmla="*/ 1165825 w 2329312"/>
              <a:gd name="connsiteY500" fmla="*/ 0 h 1541631"/>
              <a:gd name="connsiteX501" fmla="*/ 1168150 w 2329312"/>
              <a:gd name="connsiteY501" fmla="*/ 0 h 1541631"/>
              <a:gd name="connsiteX502" fmla="*/ 1170487 w 2329312"/>
              <a:gd name="connsiteY502" fmla="*/ 0 h 1541631"/>
              <a:gd name="connsiteX503" fmla="*/ 1172812 w 2329312"/>
              <a:gd name="connsiteY503" fmla="*/ 0 h 1541631"/>
              <a:gd name="connsiteX504" fmla="*/ 1175150 w 2329312"/>
              <a:gd name="connsiteY504" fmla="*/ 0 h 1541631"/>
              <a:gd name="connsiteX505" fmla="*/ 1177475 w 2329312"/>
              <a:gd name="connsiteY505" fmla="*/ 0 h 1541631"/>
              <a:gd name="connsiteX506" fmla="*/ 1179812 w 2329312"/>
              <a:gd name="connsiteY506" fmla="*/ 0 h 1541631"/>
              <a:gd name="connsiteX507" fmla="*/ 1182149 w 2329312"/>
              <a:gd name="connsiteY507" fmla="*/ 0 h 1541631"/>
              <a:gd name="connsiteX508" fmla="*/ 1184474 w 2329312"/>
              <a:gd name="connsiteY508" fmla="*/ 0 h 1541631"/>
              <a:gd name="connsiteX509" fmla="*/ 1186811 w 2329312"/>
              <a:gd name="connsiteY509" fmla="*/ 0 h 1541631"/>
              <a:gd name="connsiteX510" fmla="*/ 1189136 w 2329312"/>
              <a:gd name="connsiteY510" fmla="*/ 0 h 1541631"/>
              <a:gd name="connsiteX511" fmla="*/ 1191474 w 2329312"/>
              <a:gd name="connsiteY511" fmla="*/ 0 h 1541631"/>
              <a:gd name="connsiteX512" fmla="*/ 1193798 w 2329312"/>
              <a:gd name="connsiteY512" fmla="*/ 0 h 1541631"/>
              <a:gd name="connsiteX513" fmla="*/ 1196136 w 2329312"/>
              <a:gd name="connsiteY513" fmla="*/ 0 h 1541631"/>
              <a:gd name="connsiteX514" fmla="*/ 1198461 w 2329312"/>
              <a:gd name="connsiteY514" fmla="*/ 0 h 1541631"/>
              <a:gd name="connsiteX515" fmla="*/ 1200798 w 2329312"/>
              <a:gd name="connsiteY515" fmla="*/ 0 h 1541631"/>
              <a:gd name="connsiteX516" fmla="*/ 1203123 w 2329312"/>
              <a:gd name="connsiteY516" fmla="*/ 0 h 1541631"/>
              <a:gd name="connsiteX517" fmla="*/ 1205460 w 2329312"/>
              <a:gd name="connsiteY517" fmla="*/ 0 h 1541631"/>
              <a:gd name="connsiteX518" fmla="*/ 1207797 w 2329312"/>
              <a:gd name="connsiteY518" fmla="*/ 0 h 1541631"/>
              <a:gd name="connsiteX519" fmla="*/ 1210122 w 2329312"/>
              <a:gd name="connsiteY519" fmla="*/ 0 h 1541631"/>
              <a:gd name="connsiteX520" fmla="*/ 1212460 w 2329312"/>
              <a:gd name="connsiteY520" fmla="*/ 0 h 1541631"/>
              <a:gd name="connsiteX521" fmla="*/ 1214785 w 2329312"/>
              <a:gd name="connsiteY521" fmla="*/ 0 h 1541631"/>
              <a:gd name="connsiteX522" fmla="*/ 1217122 w 2329312"/>
              <a:gd name="connsiteY522" fmla="*/ 0 h 1541631"/>
              <a:gd name="connsiteX523" fmla="*/ 1219447 w 2329312"/>
              <a:gd name="connsiteY523" fmla="*/ 0 h 1541631"/>
              <a:gd name="connsiteX524" fmla="*/ 1221784 w 2329312"/>
              <a:gd name="connsiteY524" fmla="*/ 0 h 1541631"/>
              <a:gd name="connsiteX525" fmla="*/ 1224109 w 2329312"/>
              <a:gd name="connsiteY525" fmla="*/ 0 h 1541631"/>
              <a:gd name="connsiteX526" fmla="*/ 1226446 w 2329312"/>
              <a:gd name="connsiteY526" fmla="*/ 0 h 1541631"/>
              <a:gd name="connsiteX527" fmla="*/ 1228771 w 2329312"/>
              <a:gd name="connsiteY527" fmla="*/ 0 h 1541631"/>
              <a:gd name="connsiteX528" fmla="*/ 1231108 w 2329312"/>
              <a:gd name="connsiteY528" fmla="*/ 0 h 1541631"/>
              <a:gd name="connsiteX529" fmla="*/ 1233446 w 2329312"/>
              <a:gd name="connsiteY529" fmla="*/ 0 h 1541631"/>
              <a:gd name="connsiteX530" fmla="*/ 1235771 w 2329312"/>
              <a:gd name="connsiteY530" fmla="*/ 0 h 1541631"/>
              <a:gd name="connsiteX531" fmla="*/ 1238108 w 2329312"/>
              <a:gd name="connsiteY531" fmla="*/ 0 h 1541631"/>
              <a:gd name="connsiteX532" fmla="*/ 1240433 w 2329312"/>
              <a:gd name="connsiteY532" fmla="*/ 0 h 1541631"/>
              <a:gd name="connsiteX533" fmla="*/ 1242770 w 2329312"/>
              <a:gd name="connsiteY533" fmla="*/ 0 h 1541631"/>
              <a:gd name="connsiteX534" fmla="*/ 1245095 w 2329312"/>
              <a:gd name="connsiteY534" fmla="*/ 0 h 1541631"/>
              <a:gd name="connsiteX535" fmla="*/ 1247432 w 2329312"/>
              <a:gd name="connsiteY535" fmla="*/ 0 h 1541631"/>
              <a:gd name="connsiteX536" fmla="*/ 1249757 w 2329312"/>
              <a:gd name="connsiteY536" fmla="*/ 0 h 1541631"/>
              <a:gd name="connsiteX537" fmla="*/ 1252095 w 2329312"/>
              <a:gd name="connsiteY537" fmla="*/ 0 h 1541631"/>
              <a:gd name="connsiteX538" fmla="*/ 1254420 w 2329312"/>
              <a:gd name="connsiteY538" fmla="*/ 0 h 1541631"/>
              <a:gd name="connsiteX539" fmla="*/ 1256757 w 2329312"/>
              <a:gd name="connsiteY539" fmla="*/ 0 h 1541631"/>
              <a:gd name="connsiteX540" fmla="*/ 1259082 w 2329312"/>
              <a:gd name="connsiteY540" fmla="*/ 0 h 1541631"/>
              <a:gd name="connsiteX541" fmla="*/ 1261419 w 2329312"/>
              <a:gd name="connsiteY541" fmla="*/ 0 h 1541631"/>
              <a:gd name="connsiteX542" fmla="*/ 1263756 w 2329312"/>
              <a:gd name="connsiteY542" fmla="*/ 0 h 1541631"/>
              <a:gd name="connsiteX543" fmla="*/ 1266081 w 2329312"/>
              <a:gd name="connsiteY543" fmla="*/ 0 h 1541631"/>
              <a:gd name="connsiteX544" fmla="*/ 1268419 w 2329312"/>
              <a:gd name="connsiteY544" fmla="*/ 0 h 1541631"/>
              <a:gd name="connsiteX545" fmla="*/ 1270744 w 2329312"/>
              <a:gd name="connsiteY545" fmla="*/ 0 h 1541631"/>
              <a:gd name="connsiteX546" fmla="*/ 1273081 w 2329312"/>
              <a:gd name="connsiteY546" fmla="*/ 0 h 1541631"/>
              <a:gd name="connsiteX547" fmla="*/ 1275406 w 2329312"/>
              <a:gd name="connsiteY547" fmla="*/ 0 h 1541631"/>
              <a:gd name="connsiteX548" fmla="*/ 1277743 w 2329312"/>
              <a:gd name="connsiteY548" fmla="*/ 0 h 1541631"/>
              <a:gd name="connsiteX549" fmla="*/ 1280068 w 2329312"/>
              <a:gd name="connsiteY549" fmla="*/ 0 h 1541631"/>
              <a:gd name="connsiteX550" fmla="*/ 1282405 w 2329312"/>
              <a:gd name="connsiteY550" fmla="*/ 0 h 1541631"/>
              <a:gd name="connsiteX551" fmla="*/ 1284730 w 2329312"/>
              <a:gd name="connsiteY551" fmla="*/ 0 h 1541631"/>
              <a:gd name="connsiteX552" fmla="*/ 1287067 w 2329312"/>
              <a:gd name="connsiteY552" fmla="*/ 0 h 1541631"/>
              <a:gd name="connsiteX553" fmla="*/ 1289405 w 2329312"/>
              <a:gd name="connsiteY553" fmla="*/ 0 h 1541631"/>
              <a:gd name="connsiteX554" fmla="*/ 1291730 w 2329312"/>
              <a:gd name="connsiteY554" fmla="*/ 0 h 1541631"/>
              <a:gd name="connsiteX555" fmla="*/ 1294067 w 2329312"/>
              <a:gd name="connsiteY555" fmla="*/ 0 h 1541631"/>
              <a:gd name="connsiteX556" fmla="*/ 1296392 w 2329312"/>
              <a:gd name="connsiteY556" fmla="*/ 0 h 1541631"/>
              <a:gd name="connsiteX557" fmla="*/ 1298729 w 2329312"/>
              <a:gd name="connsiteY557" fmla="*/ 0 h 1541631"/>
              <a:gd name="connsiteX558" fmla="*/ 1301054 w 2329312"/>
              <a:gd name="connsiteY558" fmla="*/ 0 h 1541631"/>
              <a:gd name="connsiteX559" fmla="*/ 1303391 w 2329312"/>
              <a:gd name="connsiteY559" fmla="*/ 0 h 1541631"/>
              <a:gd name="connsiteX560" fmla="*/ 1305716 w 2329312"/>
              <a:gd name="connsiteY560" fmla="*/ 0 h 1541631"/>
              <a:gd name="connsiteX561" fmla="*/ 1308054 w 2329312"/>
              <a:gd name="connsiteY561" fmla="*/ 0 h 1541631"/>
              <a:gd name="connsiteX562" fmla="*/ 1310379 w 2329312"/>
              <a:gd name="connsiteY562" fmla="*/ 0 h 1541631"/>
              <a:gd name="connsiteX563" fmla="*/ 1312716 w 2329312"/>
              <a:gd name="connsiteY563" fmla="*/ 0 h 1541631"/>
              <a:gd name="connsiteX564" fmla="*/ 1315053 w 2329312"/>
              <a:gd name="connsiteY564" fmla="*/ 0 h 1541631"/>
              <a:gd name="connsiteX565" fmla="*/ 1317378 w 2329312"/>
              <a:gd name="connsiteY565" fmla="*/ 0 h 1541631"/>
              <a:gd name="connsiteX566" fmla="*/ 1319715 w 2329312"/>
              <a:gd name="connsiteY566" fmla="*/ 0 h 1541631"/>
              <a:gd name="connsiteX567" fmla="*/ 1322040 w 2329312"/>
              <a:gd name="connsiteY567" fmla="*/ 0 h 1541631"/>
              <a:gd name="connsiteX568" fmla="*/ 1324378 w 2329312"/>
              <a:gd name="connsiteY568" fmla="*/ 0 h 1541631"/>
              <a:gd name="connsiteX569" fmla="*/ 1326702 w 2329312"/>
              <a:gd name="connsiteY569" fmla="*/ 0 h 1541631"/>
              <a:gd name="connsiteX570" fmla="*/ 1329040 w 2329312"/>
              <a:gd name="connsiteY570" fmla="*/ 0 h 1541631"/>
              <a:gd name="connsiteX571" fmla="*/ 1331365 w 2329312"/>
              <a:gd name="connsiteY571" fmla="*/ 0 h 1541631"/>
              <a:gd name="connsiteX572" fmla="*/ 1333702 w 2329312"/>
              <a:gd name="connsiteY572" fmla="*/ 0 h 1541631"/>
              <a:gd name="connsiteX573" fmla="*/ 1336027 w 2329312"/>
              <a:gd name="connsiteY573" fmla="*/ 0 h 1541631"/>
              <a:gd name="connsiteX574" fmla="*/ 1338364 w 2329312"/>
              <a:gd name="connsiteY574" fmla="*/ 0 h 1541631"/>
              <a:gd name="connsiteX575" fmla="*/ 1340701 w 2329312"/>
              <a:gd name="connsiteY575" fmla="*/ 0 h 1541631"/>
              <a:gd name="connsiteX576" fmla="*/ 1343026 w 2329312"/>
              <a:gd name="connsiteY576" fmla="*/ 0 h 1541631"/>
              <a:gd name="connsiteX577" fmla="*/ 1345364 w 2329312"/>
              <a:gd name="connsiteY577" fmla="*/ 0 h 1541631"/>
              <a:gd name="connsiteX578" fmla="*/ 1347689 w 2329312"/>
              <a:gd name="connsiteY578" fmla="*/ 0 h 1541631"/>
              <a:gd name="connsiteX579" fmla="*/ 1350026 w 2329312"/>
              <a:gd name="connsiteY579" fmla="*/ 0 h 1541631"/>
              <a:gd name="connsiteX580" fmla="*/ 1352351 w 2329312"/>
              <a:gd name="connsiteY580" fmla="*/ 0 h 1541631"/>
              <a:gd name="connsiteX581" fmla="*/ 1354688 w 2329312"/>
              <a:gd name="connsiteY581" fmla="*/ 0 h 1541631"/>
              <a:gd name="connsiteX582" fmla="*/ 1357013 w 2329312"/>
              <a:gd name="connsiteY582" fmla="*/ 0 h 1541631"/>
              <a:gd name="connsiteX583" fmla="*/ 1359350 w 2329312"/>
              <a:gd name="connsiteY583" fmla="*/ 0 h 1541631"/>
              <a:gd name="connsiteX584" fmla="*/ 1361675 w 2329312"/>
              <a:gd name="connsiteY584" fmla="*/ 0 h 1541631"/>
              <a:gd name="connsiteX585" fmla="*/ 1364012 w 2329312"/>
              <a:gd name="connsiteY585" fmla="*/ 0 h 1541631"/>
              <a:gd name="connsiteX586" fmla="*/ 1366337 w 2329312"/>
              <a:gd name="connsiteY586" fmla="*/ 0 h 1541631"/>
              <a:gd name="connsiteX587" fmla="*/ 1368675 w 2329312"/>
              <a:gd name="connsiteY587" fmla="*/ 0 h 1541631"/>
              <a:gd name="connsiteX588" fmla="*/ 1371012 w 2329312"/>
              <a:gd name="connsiteY588" fmla="*/ 0 h 1541631"/>
              <a:gd name="connsiteX589" fmla="*/ 1373337 w 2329312"/>
              <a:gd name="connsiteY589" fmla="*/ 0 h 1541631"/>
              <a:gd name="connsiteX590" fmla="*/ 1375674 w 2329312"/>
              <a:gd name="connsiteY590" fmla="*/ 0 h 1541631"/>
              <a:gd name="connsiteX591" fmla="*/ 1377999 w 2329312"/>
              <a:gd name="connsiteY591" fmla="*/ 0 h 1541631"/>
              <a:gd name="connsiteX592" fmla="*/ 1380336 w 2329312"/>
              <a:gd name="connsiteY592" fmla="*/ 0 h 1541631"/>
              <a:gd name="connsiteX593" fmla="*/ 1382661 w 2329312"/>
              <a:gd name="connsiteY593" fmla="*/ 0 h 1541631"/>
              <a:gd name="connsiteX594" fmla="*/ 1384999 w 2329312"/>
              <a:gd name="connsiteY594" fmla="*/ 0 h 1541631"/>
              <a:gd name="connsiteX595" fmla="*/ 1387324 w 2329312"/>
              <a:gd name="connsiteY595" fmla="*/ 0 h 1541631"/>
              <a:gd name="connsiteX596" fmla="*/ 1389661 w 2329312"/>
              <a:gd name="connsiteY596" fmla="*/ 0 h 1541631"/>
              <a:gd name="connsiteX597" fmla="*/ 1391986 w 2329312"/>
              <a:gd name="connsiteY597" fmla="*/ 0 h 1541631"/>
              <a:gd name="connsiteX598" fmla="*/ 1394323 w 2329312"/>
              <a:gd name="connsiteY598" fmla="*/ 0 h 1541631"/>
              <a:gd name="connsiteX599" fmla="*/ 1396660 w 2329312"/>
              <a:gd name="connsiteY599" fmla="*/ 0 h 1541631"/>
              <a:gd name="connsiteX600" fmla="*/ 1398985 w 2329312"/>
              <a:gd name="connsiteY600" fmla="*/ 0 h 1541631"/>
              <a:gd name="connsiteX601" fmla="*/ 1401322 w 2329312"/>
              <a:gd name="connsiteY601" fmla="*/ 0 h 1541631"/>
              <a:gd name="connsiteX602" fmla="*/ 1403647 w 2329312"/>
              <a:gd name="connsiteY602" fmla="*/ 0 h 1541631"/>
              <a:gd name="connsiteX603" fmla="*/ 1405985 w 2329312"/>
              <a:gd name="connsiteY603" fmla="*/ 0 h 1541631"/>
              <a:gd name="connsiteX604" fmla="*/ 1408310 w 2329312"/>
              <a:gd name="connsiteY604" fmla="*/ 0 h 1541631"/>
              <a:gd name="connsiteX605" fmla="*/ 1410647 w 2329312"/>
              <a:gd name="connsiteY605" fmla="*/ 0 h 1541631"/>
              <a:gd name="connsiteX606" fmla="*/ 1412972 w 2329312"/>
              <a:gd name="connsiteY606" fmla="*/ 0 h 1541631"/>
              <a:gd name="connsiteX607" fmla="*/ 1415309 w 2329312"/>
              <a:gd name="connsiteY607" fmla="*/ 0 h 1541631"/>
              <a:gd name="connsiteX608" fmla="*/ 1417634 w 2329312"/>
              <a:gd name="connsiteY608" fmla="*/ 0 h 1541631"/>
              <a:gd name="connsiteX609" fmla="*/ 1419971 w 2329312"/>
              <a:gd name="connsiteY609" fmla="*/ 0 h 1541631"/>
              <a:gd name="connsiteX610" fmla="*/ 1422309 w 2329312"/>
              <a:gd name="connsiteY610" fmla="*/ 0 h 1541631"/>
              <a:gd name="connsiteX611" fmla="*/ 1424634 w 2329312"/>
              <a:gd name="connsiteY611" fmla="*/ 0 h 1541631"/>
              <a:gd name="connsiteX612" fmla="*/ 1426971 w 2329312"/>
              <a:gd name="connsiteY612" fmla="*/ 0 h 1541631"/>
              <a:gd name="connsiteX613" fmla="*/ 1429296 w 2329312"/>
              <a:gd name="connsiteY613" fmla="*/ 0 h 1541631"/>
              <a:gd name="connsiteX614" fmla="*/ 1431633 w 2329312"/>
              <a:gd name="connsiteY614" fmla="*/ 0 h 1541631"/>
              <a:gd name="connsiteX615" fmla="*/ 1433958 w 2329312"/>
              <a:gd name="connsiteY615" fmla="*/ 0 h 1541631"/>
              <a:gd name="connsiteX616" fmla="*/ 1436295 w 2329312"/>
              <a:gd name="connsiteY616" fmla="*/ 0 h 1541631"/>
              <a:gd name="connsiteX617" fmla="*/ 1438620 w 2329312"/>
              <a:gd name="connsiteY617" fmla="*/ 0 h 1541631"/>
              <a:gd name="connsiteX618" fmla="*/ 1440958 w 2329312"/>
              <a:gd name="connsiteY618" fmla="*/ 0 h 1541631"/>
              <a:gd name="connsiteX619" fmla="*/ 1443283 w 2329312"/>
              <a:gd name="connsiteY619" fmla="*/ 0 h 1541631"/>
              <a:gd name="connsiteX620" fmla="*/ 1445620 w 2329312"/>
              <a:gd name="connsiteY620" fmla="*/ 0 h 1541631"/>
              <a:gd name="connsiteX621" fmla="*/ 1447957 w 2329312"/>
              <a:gd name="connsiteY621" fmla="*/ 0 h 1541631"/>
              <a:gd name="connsiteX622" fmla="*/ 1450282 w 2329312"/>
              <a:gd name="connsiteY622" fmla="*/ 0 h 1541631"/>
              <a:gd name="connsiteX623" fmla="*/ 1452619 w 2329312"/>
              <a:gd name="connsiteY623" fmla="*/ 0 h 1541631"/>
              <a:gd name="connsiteX624" fmla="*/ 1454944 w 2329312"/>
              <a:gd name="connsiteY624" fmla="*/ 0 h 1541631"/>
              <a:gd name="connsiteX625" fmla="*/ 1457282 w 2329312"/>
              <a:gd name="connsiteY625" fmla="*/ 0 h 1541631"/>
              <a:gd name="connsiteX626" fmla="*/ 1459606 w 2329312"/>
              <a:gd name="connsiteY626" fmla="*/ 0 h 1541631"/>
              <a:gd name="connsiteX627" fmla="*/ 1461944 w 2329312"/>
              <a:gd name="connsiteY627" fmla="*/ 0 h 1541631"/>
              <a:gd name="connsiteX628" fmla="*/ 1464269 w 2329312"/>
              <a:gd name="connsiteY628" fmla="*/ 0 h 1541631"/>
              <a:gd name="connsiteX629" fmla="*/ 1466606 w 2329312"/>
              <a:gd name="connsiteY629" fmla="*/ 0 h 1541631"/>
              <a:gd name="connsiteX630" fmla="*/ 1468931 w 2329312"/>
              <a:gd name="connsiteY630" fmla="*/ 0 h 1541631"/>
              <a:gd name="connsiteX631" fmla="*/ 1471268 w 2329312"/>
              <a:gd name="connsiteY631" fmla="*/ 0 h 1541631"/>
              <a:gd name="connsiteX632" fmla="*/ 1473593 w 2329312"/>
              <a:gd name="connsiteY632" fmla="*/ 0 h 1541631"/>
              <a:gd name="connsiteX633" fmla="*/ 1475930 w 2329312"/>
              <a:gd name="connsiteY633" fmla="*/ 0 h 1541631"/>
              <a:gd name="connsiteX634" fmla="*/ 1478268 w 2329312"/>
              <a:gd name="connsiteY634" fmla="*/ 0 h 1541631"/>
              <a:gd name="connsiteX635" fmla="*/ 1480593 w 2329312"/>
              <a:gd name="connsiteY635" fmla="*/ 0 h 1541631"/>
              <a:gd name="connsiteX636" fmla="*/ 1482930 w 2329312"/>
              <a:gd name="connsiteY636" fmla="*/ 0 h 1541631"/>
              <a:gd name="connsiteX637" fmla="*/ 1485255 w 2329312"/>
              <a:gd name="connsiteY637" fmla="*/ 0 h 1541631"/>
              <a:gd name="connsiteX638" fmla="*/ 1487592 w 2329312"/>
              <a:gd name="connsiteY638" fmla="*/ 0 h 1541631"/>
              <a:gd name="connsiteX639" fmla="*/ 1489917 w 2329312"/>
              <a:gd name="connsiteY639" fmla="*/ 0 h 1541631"/>
              <a:gd name="connsiteX640" fmla="*/ 1492254 w 2329312"/>
              <a:gd name="connsiteY640" fmla="*/ 0 h 1541631"/>
              <a:gd name="connsiteX641" fmla="*/ 1494579 w 2329312"/>
              <a:gd name="connsiteY641" fmla="*/ 0 h 1541631"/>
              <a:gd name="connsiteX642" fmla="*/ 1496916 w 2329312"/>
              <a:gd name="connsiteY642" fmla="*/ 0 h 1541631"/>
              <a:gd name="connsiteX643" fmla="*/ 1499241 w 2329312"/>
              <a:gd name="connsiteY643" fmla="*/ 0 h 1541631"/>
              <a:gd name="connsiteX644" fmla="*/ 1501579 w 2329312"/>
              <a:gd name="connsiteY644" fmla="*/ 0 h 1541631"/>
              <a:gd name="connsiteX645" fmla="*/ 1503916 w 2329312"/>
              <a:gd name="connsiteY645" fmla="*/ 0 h 1541631"/>
              <a:gd name="connsiteX646" fmla="*/ 1506241 w 2329312"/>
              <a:gd name="connsiteY646" fmla="*/ 0 h 1541631"/>
              <a:gd name="connsiteX647" fmla="*/ 1508578 w 2329312"/>
              <a:gd name="connsiteY647" fmla="*/ 0 h 1541631"/>
              <a:gd name="connsiteX648" fmla="*/ 1510903 w 2329312"/>
              <a:gd name="connsiteY648" fmla="*/ 0 h 1541631"/>
              <a:gd name="connsiteX649" fmla="*/ 1513240 w 2329312"/>
              <a:gd name="connsiteY649" fmla="*/ 0 h 1541631"/>
              <a:gd name="connsiteX650" fmla="*/ 1515565 w 2329312"/>
              <a:gd name="connsiteY650" fmla="*/ 0 h 1541631"/>
              <a:gd name="connsiteX651" fmla="*/ 1517903 w 2329312"/>
              <a:gd name="connsiteY651" fmla="*/ 0 h 1541631"/>
              <a:gd name="connsiteX652" fmla="*/ 1520228 w 2329312"/>
              <a:gd name="connsiteY652" fmla="*/ 0 h 1541631"/>
              <a:gd name="connsiteX653" fmla="*/ 1522565 w 2329312"/>
              <a:gd name="connsiteY653" fmla="*/ 0 h 1541631"/>
              <a:gd name="connsiteX654" fmla="*/ 1524890 w 2329312"/>
              <a:gd name="connsiteY654" fmla="*/ 0 h 1541631"/>
              <a:gd name="connsiteX655" fmla="*/ 1527227 w 2329312"/>
              <a:gd name="connsiteY655" fmla="*/ 0 h 1541631"/>
              <a:gd name="connsiteX656" fmla="*/ 1529564 w 2329312"/>
              <a:gd name="connsiteY656" fmla="*/ 0 h 1541631"/>
              <a:gd name="connsiteX657" fmla="*/ 1531889 w 2329312"/>
              <a:gd name="connsiteY657" fmla="*/ 0 h 1541631"/>
              <a:gd name="connsiteX658" fmla="*/ 1534226 w 2329312"/>
              <a:gd name="connsiteY658" fmla="*/ 0 h 1541631"/>
              <a:gd name="connsiteX659" fmla="*/ 1536551 w 2329312"/>
              <a:gd name="connsiteY659" fmla="*/ 0 h 1541631"/>
              <a:gd name="connsiteX660" fmla="*/ 1538889 w 2329312"/>
              <a:gd name="connsiteY660" fmla="*/ 0 h 1541631"/>
              <a:gd name="connsiteX661" fmla="*/ 1541214 w 2329312"/>
              <a:gd name="connsiteY661" fmla="*/ 0 h 1541631"/>
              <a:gd name="connsiteX662" fmla="*/ 1543551 w 2329312"/>
              <a:gd name="connsiteY662" fmla="*/ 0 h 1541631"/>
              <a:gd name="connsiteX663" fmla="*/ 1545876 w 2329312"/>
              <a:gd name="connsiteY663" fmla="*/ 0 h 1541631"/>
              <a:gd name="connsiteX664" fmla="*/ 1548213 w 2329312"/>
              <a:gd name="connsiteY664" fmla="*/ 0 h 1541631"/>
              <a:gd name="connsiteX665" fmla="*/ 1550538 w 2329312"/>
              <a:gd name="connsiteY665" fmla="*/ 0 h 1541631"/>
              <a:gd name="connsiteX666" fmla="*/ 1552875 w 2329312"/>
              <a:gd name="connsiteY666" fmla="*/ 0 h 1541631"/>
              <a:gd name="connsiteX667" fmla="*/ 1555213 w 2329312"/>
              <a:gd name="connsiteY667" fmla="*/ 0 h 1541631"/>
              <a:gd name="connsiteX668" fmla="*/ 1557538 w 2329312"/>
              <a:gd name="connsiteY668" fmla="*/ 0 h 1541631"/>
              <a:gd name="connsiteX669" fmla="*/ 1559875 w 2329312"/>
              <a:gd name="connsiteY669" fmla="*/ 0 h 1541631"/>
              <a:gd name="connsiteX670" fmla="*/ 1562200 w 2329312"/>
              <a:gd name="connsiteY670" fmla="*/ 0 h 1541631"/>
              <a:gd name="connsiteX671" fmla="*/ 1564537 w 2329312"/>
              <a:gd name="connsiteY671" fmla="*/ 0 h 1541631"/>
              <a:gd name="connsiteX672" fmla="*/ 1566862 w 2329312"/>
              <a:gd name="connsiteY672" fmla="*/ 0 h 1541631"/>
              <a:gd name="connsiteX673" fmla="*/ 1569199 w 2329312"/>
              <a:gd name="connsiteY673" fmla="*/ 0 h 1541631"/>
              <a:gd name="connsiteX674" fmla="*/ 1571524 w 2329312"/>
              <a:gd name="connsiteY674" fmla="*/ 0 h 1541631"/>
              <a:gd name="connsiteX675" fmla="*/ 1573861 w 2329312"/>
              <a:gd name="connsiteY675" fmla="*/ 0 h 1541631"/>
              <a:gd name="connsiteX676" fmla="*/ 1576186 w 2329312"/>
              <a:gd name="connsiteY676" fmla="*/ 0 h 1541631"/>
              <a:gd name="connsiteX677" fmla="*/ 1578524 w 2329312"/>
              <a:gd name="connsiteY677" fmla="*/ 0 h 1541631"/>
              <a:gd name="connsiteX678" fmla="*/ 1580849 w 2329312"/>
              <a:gd name="connsiteY678" fmla="*/ 0 h 1541631"/>
              <a:gd name="connsiteX679" fmla="*/ 1583186 w 2329312"/>
              <a:gd name="connsiteY679" fmla="*/ 0 h 1541631"/>
              <a:gd name="connsiteX680" fmla="*/ 1585523 w 2329312"/>
              <a:gd name="connsiteY680" fmla="*/ 0 h 1541631"/>
              <a:gd name="connsiteX681" fmla="*/ 1587848 w 2329312"/>
              <a:gd name="connsiteY681" fmla="*/ 0 h 1541631"/>
              <a:gd name="connsiteX682" fmla="*/ 1590185 w 2329312"/>
              <a:gd name="connsiteY682" fmla="*/ 0 h 1541631"/>
              <a:gd name="connsiteX683" fmla="*/ 1592510 w 2329312"/>
              <a:gd name="connsiteY683" fmla="*/ 0 h 1541631"/>
              <a:gd name="connsiteX684" fmla="*/ 1594848 w 2329312"/>
              <a:gd name="connsiteY684" fmla="*/ 0 h 1541631"/>
              <a:gd name="connsiteX685" fmla="*/ 1597173 w 2329312"/>
              <a:gd name="connsiteY685" fmla="*/ 0 h 1541631"/>
              <a:gd name="connsiteX686" fmla="*/ 1599510 w 2329312"/>
              <a:gd name="connsiteY686" fmla="*/ 0 h 1541631"/>
              <a:gd name="connsiteX687" fmla="*/ 1601835 w 2329312"/>
              <a:gd name="connsiteY687" fmla="*/ 0 h 1541631"/>
              <a:gd name="connsiteX688" fmla="*/ 1604172 w 2329312"/>
              <a:gd name="connsiteY688" fmla="*/ 0 h 1541631"/>
              <a:gd name="connsiteX689" fmla="*/ 1606497 w 2329312"/>
              <a:gd name="connsiteY689" fmla="*/ 0 h 1541631"/>
              <a:gd name="connsiteX690" fmla="*/ 1608834 w 2329312"/>
              <a:gd name="connsiteY690" fmla="*/ 0 h 1541631"/>
              <a:gd name="connsiteX691" fmla="*/ 1611172 w 2329312"/>
              <a:gd name="connsiteY691" fmla="*/ 0 h 1541631"/>
              <a:gd name="connsiteX692" fmla="*/ 1613497 w 2329312"/>
              <a:gd name="connsiteY692" fmla="*/ 0 h 1541631"/>
              <a:gd name="connsiteX693" fmla="*/ 1615834 w 2329312"/>
              <a:gd name="connsiteY693" fmla="*/ 0 h 1541631"/>
              <a:gd name="connsiteX694" fmla="*/ 1618159 w 2329312"/>
              <a:gd name="connsiteY694" fmla="*/ 0 h 1541631"/>
              <a:gd name="connsiteX695" fmla="*/ 1620496 w 2329312"/>
              <a:gd name="connsiteY695" fmla="*/ 0 h 1541631"/>
              <a:gd name="connsiteX696" fmla="*/ 1622821 w 2329312"/>
              <a:gd name="connsiteY696" fmla="*/ 0 h 1541631"/>
              <a:gd name="connsiteX697" fmla="*/ 1625158 w 2329312"/>
              <a:gd name="connsiteY697" fmla="*/ 0 h 1541631"/>
              <a:gd name="connsiteX698" fmla="*/ 1627483 w 2329312"/>
              <a:gd name="connsiteY698" fmla="*/ 0 h 1541631"/>
              <a:gd name="connsiteX699" fmla="*/ 1629820 w 2329312"/>
              <a:gd name="connsiteY699" fmla="*/ 0 h 1541631"/>
              <a:gd name="connsiteX700" fmla="*/ 1632145 w 2329312"/>
              <a:gd name="connsiteY700" fmla="*/ 0 h 1541631"/>
              <a:gd name="connsiteX701" fmla="*/ 1634483 w 2329312"/>
              <a:gd name="connsiteY701" fmla="*/ 0 h 1541631"/>
              <a:gd name="connsiteX702" fmla="*/ 1636820 w 2329312"/>
              <a:gd name="connsiteY702" fmla="*/ 0 h 1541631"/>
              <a:gd name="connsiteX703" fmla="*/ 1639145 w 2329312"/>
              <a:gd name="connsiteY703" fmla="*/ 0 h 1541631"/>
              <a:gd name="connsiteX704" fmla="*/ 1641482 w 2329312"/>
              <a:gd name="connsiteY704" fmla="*/ 0 h 1541631"/>
              <a:gd name="connsiteX705" fmla="*/ 1643807 w 2329312"/>
              <a:gd name="connsiteY705" fmla="*/ 0 h 1541631"/>
              <a:gd name="connsiteX706" fmla="*/ 1646144 w 2329312"/>
              <a:gd name="connsiteY706" fmla="*/ 0 h 1541631"/>
              <a:gd name="connsiteX707" fmla="*/ 1648469 w 2329312"/>
              <a:gd name="connsiteY707" fmla="*/ 0 h 1541631"/>
              <a:gd name="connsiteX708" fmla="*/ 1650807 w 2329312"/>
              <a:gd name="connsiteY708" fmla="*/ 0 h 1541631"/>
              <a:gd name="connsiteX709" fmla="*/ 1653132 w 2329312"/>
              <a:gd name="connsiteY709" fmla="*/ 0 h 1541631"/>
              <a:gd name="connsiteX710" fmla="*/ 1655469 w 2329312"/>
              <a:gd name="connsiteY710" fmla="*/ 0 h 1541631"/>
              <a:gd name="connsiteX711" fmla="*/ 1657794 w 2329312"/>
              <a:gd name="connsiteY711" fmla="*/ 0 h 1541631"/>
              <a:gd name="connsiteX712" fmla="*/ 1660131 w 2329312"/>
              <a:gd name="connsiteY712" fmla="*/ 0 h 1541631"/>
              <a:gd name="connsiteX713" fmla="*/ 1662468 w 2329312"/>
              <a:gd name="connsiteY713" fmla="*/ 0 h 1541631"/>
              <a:gd name="connsiteX714" fmla="*/ 1664793 w 2329312"/>
              <a:gd name="connsiteY714" fmla="*/ 0 h 1541631"/>
              <a:gd name="connsiteX715" fmla="*/ 1667131 w 2329312"/>
              <a:gd name="connsiteY715" fmla="*/ 0 h 1541631"/>
              <a:gd name="connsiteX716" fmla="*/ 1669455 w 2329312"/>
              <a:gd name="connsiteY716" fmla="*/ 0 h 1541631"/>
              <a:gd name="connsiteX717" fmla="*/ 1671793 w 2329312"/>
              <a:gd name="connsiteY717" fmla="*/ 0 h 1541631"/>
              <a:gd name="connsiteX718" fmla="*/ 1674118 w 2329312"/>
              <a:gd name="connsiteY718" fmla="*/ 0 h 1541631"/>
              <a:gd name="connsiteX719" fmla="*/ 1676455 w 2329312"/>
              <a:gd name="connsiteY719" fmla="*/ 0 h 1541631"/>
              <a:gd name="connsiteX720" fmla="*/ 1678780 w 2329312"/>
              <a:gd name="connsiteY720" fmla="*/ 0 h 1541631"/>
              <a:gd name="connsiteX721" fmla="*/ 1681117 w 2329312"/>
              <a:gd name="connsiteY721" fmla="*/ 0 h 1541631"/>
              <a:gd name="connsiteX722" fmla="*/ 1683442 w 2329312"/>
              <a:gd name="connsiteY722" fmla="*/ 0 h 1541631"/>
              <a:gd name="connsiteX723" fmla="*/ 1685779 w 2329312"/>
              <a:gd name="connsiteY723" fmla="*/ 0 h 1541631"/>
              <a:gd name="connsiteX724" fmla="*/ 1688104 w 2329312"/>
              <a:gd name="connsiteY724" fmla="*/ 0 h 1541631"/>
              <a:gd name="connsiteX725" fmla="*/ 1690442 w 2329312"/>
              <a:gd name="connsiteY725" fmla="*/ 0 h 1541631"/>
              <a:gd name="connsiteX726" fmla="*/ 1692779 w 2329312"/>
              <a:gd name="connsiteY726" fmla="*/ 0 h 1541631"/>
              <a:gd name="connsiteX727" fmla="*/ 1695104 w 2329312"/>
              <a:gd name="connsiteY727" fmla="*/ 0 h 1541631"/>
              <a:gd name="connsiteX728" fmla="*/ 1697441 w 2329312"/>
              <a:gd name="connsiteY728" fmla="*/ 0 h 1541631"/>
              <a:gd name="connsiteX729" fmla="*/ 1699766 w 2329312"/>
              <a:gd name="connsiteY729" fmla="*/ 0 h 1541631"/>
              <a:gd name="connsiteX730" fmla="*/ 1702103 w 2329312"/>
              <a:gd name="connsiteY730" fmla="*/ 0 h 1541631"/>
              <a:gd name="connsiteX731" fmla="*/ 1704428 w 2329312"/>
              <a:gd name="connsiteY731" fmla="*/ 0 h 1541631"/>
              <a:gd name="connsiteX732" fmla="*/ 1706765 w 2329312"/>
              <a:gd name="connsiteY732" fmla="*/ 0 h 1541631"/>
              <a:gd name="connsiteX733" fmla="*/ 1709090 w 2329312"/>
              <a:gd name="connsiteY733" fmla="*/ 0 h 1541631"/>
              <a:gd name="connsiteX734" fmla="*/ 1711428 w 2329312"/>
              <a:gd name="connsiteY734" fmla="*/ 0 h 1541631"/>
              <a:gd name="connsiteX735" fmla="*/ 1713753 w 2329312"/>
              <a:gd name="connsiteY735" fmla="*/ 0 h 1541631"/>
              <a:gd name="connsiteX736" fmla="*/ 1716090 w 2329312"/>
              <a:gd name="connsiteY736" fmla="*/ 0 h 1541631"/>
              <a:gd name="connsiteX737" fmla="*/ 1718427 w 2329312"/>
              <a:gd name="connsiteY737" fmla="*/ 0 h 1541631"/>
              <a:gd name="connsiteX738" fmla="*/ 1720752 w 2329312"/>
              <a:gd name="connsiteY738" fmla="*/ 0 h 1541631"/>
              <a:gd name="connsiteX739" fmla="*/ 1723089 w 2329312"/>
              <a:gd name="connsiteY739" fmla="*/ 0 h 1541631"/>
              <a:gd name="connsiteX740" fmla="*/ 1725414 w 2329312"/>
              <a:gd name="connsiteY740" fmla="*/ 0 h 1541631"/>
              <a:gd name="connsiteX741" fmla="*/ 1727752 w 2329312"/>
              <a:gd name="connsiteY741" fmla="*/ 0 h 1541631"/>
              <a:gd name="connsiteX742" fmla="*/ 1730077 w 2329312"/>
              <a:gd name="connsiteY742" fmla="*/ 0 h 1541631"/>
              <a:gd name="connsiteX743" fmla="*/ 1732414 w 2329312"/>
              <a:gd name="connsiteY743" fmla="*/ 0 h 1541631"/>
              <a:gd name="connsiteX744" fmla="*/ 1734739 w 2329312"/>
              <a:gd name="connsiteY744" fmla="*/ 0 h 1541631"/>
              <a:gd name="connsiteX745" fmla="*/ 1737076 w 2329312"/>
              <a:gd name="connsiteY745" fmla="*/ 0 h 1541631"/>
              <a:gd name="connsiteX746" fmla="*/ 1739401 w 2329312"/>
              <a:gd name="connsiteY746" fmla="*/ 0 h 1541631"/>
              <a:gd name="connsiteX747" fmla="*/ 1741738 w 2329312"/>
              <a:gd name="connsiteY747" fmla="*/ 0 h 1541631"/>
              <a:gd name="connsiteX748" fmla="*/ 1744075 w 2329312"/>
              <a:gd name="connsiteY748" fmla="*/ 0 h 1541631"/>
              <a:gd name="connsiteX749" fmla="*/ 1746400 w 2329312"/>
              <a:gd name="connsiteY749" fmla="*/ 0 h 1541631"/>
              <a:gd name="connsiteX750" fmla="*/ 1748738 w 2329312"/>
              <a:gd name="connsiteY750" fmla="*/ 0 h 1541631"/>
              <a:gd name="connsiteX751" fmla="*/ 1751063 w 2329312"/>
              <a:gd name="connsiteY751" fmla="*/ 0 h 1541631"/>
              <a:gd name="connsiteX752" fmla="*/ 1753400 w 2329312"/>
              <a:gd name="connsiteY752" fmla="*/ 0 h 1541631"/>
              <a:gd name="connsiteX753" fmla="*/ 1755725 w 2329312"/>
              <a:gd name="connsiteY753" fmla="*/ 0 h 1541631"/>
              <a:gd name="connsiteX754" fmla="*/ 1758062 w 2329312"/>
              <a:gd name="connsiteY754" fmla="*/ 0 h 1541631"/>
              <a:gd name="connsiteX755" fmla="*/ 1760387 w 2329312"/>
              <a:gd name="connsiteY755" fmla="*/ 0 h 1541631"/>
              <a:gd name="connsiteX756" fmla="*/ 1762724 w 2329312"/>
              <a:gd name="connsiteY756" fmla="*/ 0 h 1541631"/>
              <a:gd name="connsiteX757" fmla="*/ 1765049 w 2329312"/>
              <a:gd name="connsiteY757" fmla="*/ 0 h 1541631"/>
              <a:gd name="connsiteX758" fmla="*/ 1767387 w 2329312"/>
              <a:gd name="connsiteY758" fmla="*/ 0 h 1541631"/>
              <a:gd name="connsiteX759" fmla="*/ 1769724 w 2329312"/>
              <a:gd name="connsiteY759" fmla="*/ 0 h 1541631"/>
              <a:gd name="connsiteX760" fmla="*/ 1772049 w 2329312"/>
              <a:gd name="connsiteY760" fmla="*/ 0 h 1541631"/>
              <a:gd name="connsiteX761" fmla="*/ 1774386 w 2329312"/>
              <a:gd name="connsiteY761" fmla="*/ 0 h 1541631"/>
              <a:gd name="connsiteX762" fmla="*/ 1776711 w 2329312"/>
              <a:gd name="connsiteY762" fmla="*/ 0 h 1541631"/>
              <a:gd name="connsiteX763" fmla="*/ 1779048 w 2329312"/>
              <a:gd name="connsiteY763" fmla="*/ 0 h 1541631"/>
              <a:gd name="connsiteX764" fmla="*/ 1781373 w 2329312"/>
              <a:gd name="connsiteY764" fmla="*/ 0 h 1541631"/>
              <a:gd name="connsiteX765" fmla="*/ 1783711 w 2329312"/>
              <a:gd name="connsiteY765" fmla="*/ 0 h 1541631"/>
              <a:gd name="connsiteX766" fmla="*/ 1786036 w 2329312"/>
              <a:gd name="connsiteY766" fmla="*/ 0 h 1541631"/>
              <a:gd name="connsiteX767" fmla="*/ 1788373 w 2329312"/>
              <a:gd name="connsiteY767" fmla="*/ 0 h 1541631"/>
              <a:gd name="connsiteX768" fmla="*/ 1790698 w 2329312"/>
              <a:gd name="connsiteY768" fmla="*/ 0 h 1541631"/>
              <a:gd name="connsiteX769" fmla="*/ 1793035 w 2329312"/>
              <a:gd name="connsiteY769" fmla="*/ 0 h 1541631"/>
              <a:gd name="connsiteX770" fmla="*/ 1795360 w 2329312"/>
              <a:gd name="connsiteY770" fmla="*/ 0 h 1541631"/>
              <a:gd name="connsiteX771" fmla="*/ 1797697 w 2329312"/>
              <a:gd name="connsiteY771" fmla="*/ 0 h 1541631"/>
              <a:gd name="connsiteX772" fmla="*/ 1800034 w 2329312"/>
              <a:gd name="connsiteY772" fmla="*/ 0 h 1541631"/>
              <a:gd name="connsiteX773" fmla="*/ 1802359 w 2329312"/>
              <a:gd name="connsiteY773" fmla="*/ 0 h 1541631"/>
              <a:gd name="connsiteX774" fmla="*/ 1804697 w 2329312"/>
              <a:gd name="connsiteY774" fmla="*/ 0 h 1541631"/>
              <a:gd name="connsiteX775" fmla="*/ 1807022 w 2329312"/>
              <a:gd name="connsiteY775" fmla="*/ 0 h 1541631"/>
              <a:gd name="connsiteX776" fmla="*/ 1809359 w 2329312"/>
              <a:gd name="connsiteY776" fmla="*/ 0 h 1541631"/>
              <a:gd name="connsiteX777" fmla="*/ 1811684 w 2329312"/>
              <a:gd name="connsiteY777" fmla="*/ 0 h 1541631"/>
              <a:gd name="connsiteX778" fmla="*/ 1814021 w 2329312"/>
              <a:gd name="connsiteY778" fmla="*/ 0 h 1541631"/>
              <a:gd name="connsiteX779" fmla="*/ 1816346 w 2329312"/>
              <a:gd name="connsiteY779" fmla="*/ 0 h 1541631"/>
              <a:gd name="connsiteX780" fmla="*/ 1818683 w 2329312"/>
              <a:gd name="connsiteY780" fmla="*/ 0 h 1541631"/>
              <a:gd name="connsiteX781" fmla="*/ 1821008 w 2329312"/>
              <a:gd name="connsiteY781" fmla="*/ 0 h 1541631"/>
              <a:gd name="connsiteX782" fmla="*/ 1823346 w 2329312"/>
              <a:gd name="connsiteY782" fmla="*/ 0 h 1541631"/>
              <a:gd name="connsiteX783" fmla="*/ 1825683 w 2329312"/>
              <a:gd name="connsiteY783" fmla="*/ 0 h 1541631"/>
              <a:gd name="connsiteX784" fmla="*/ 1828008 w 2329312"/>
              <a:gd name="connsiteY784" fmla="*/ 0 h 1541631"/>
              <a:gd name="connsiteX785" fmla="*/ 1830345 w 2329312"/>
              <a:gd name="connsiteY785" fmla="*/ 0 h 1541631"/>
              <a:gd name="connsiteX786" fmla="*/ 1832670 w 2329312"/>
              <a:gd name="connsiteY786" fmla="*/ 0 h 1541631"/>
              <a:gd name="connsiteX787" fmla="*/ 1835007 w 2329312"/>
              <a:gd name="connsiteY787" fmla="*/ 0 h 1541631"/>
              <a:gd name="connsiteX788" fmla="*/ 1837332 w 2329312"/>
              <a:gd name="connsiteY788" fmla="*/ 0 h 1541631"/>
              <a:gd name="connsiteX789" fmla="*/ 1839669 w 2329312"/>
              <a:gd name="connsiteY789" fmla="*/ 0 h 1541631"/>
              <a:gd name="connsiteX790" fmla="*/ 1841994 w 2329312"/>
              <a:gd name="connsiteY790" fmla="*/ 0 h 1541631"/>
              <a:gd name="connsiteX791" fmla="*/ 1844332 w 2329312"/>
              <a:gd name="connsiteY791" fmla="*/ 0 h 1541631"/>
              <a:gd name="connsiteX792" fmla="*/ 1846657 w 2329312"/>
              <a:gd name="connsiteY792" fmla="*/ 0 h 1541631"/>
              <a:gd name="connsiteX793" fmla="*/ 1848994 w 2329312"/>
              <a:gd name="connsiteY793" fmla="*/ 0 h 1541631"/>
              <a:gd name="connsiteX794" fmla="*/ 1851331 w 2329312"/>
              <a:gd name="connsiteY794" fmla="*/ 0 h 1541631"/>
              <a:gd name="connsiteX795" fmla="*/ 1853656 w 2329312"/>
              <a:gd name="connsiteY795" fmla="*/ 0 h 1541631"/>
              <a:gd name="connsiteX796" fmla="*/ 1855993 w 2329312"/>
              <a:gd name="connsiteY796" fmla="*/ 0 h 1541631"/>
              <a:gd name="connsiteX797" fmla="*/ 1858318 w 2329312"/>
              <a:gd name="connsiteY797" fmla="*/ 0 h 1541631"/>
              <a:gd name="connsiteX798" fmla="*/ 1860656 w 2329312"/>
              <a:gd name="connsiteY798" fmla="*/ 0 h 1541631"/>
              <a:gd name="connsiteX799" fmla="*/ 1862981 w 2329312"/>
              <a:gd name="connsiteY799" fmla="*/ 0 h 1541631"/>
              <a:gd name="connsiteX800" fmla="*/ 1865318 w 2329312"/>
              <a:gd name="connsiteY800" fmla="*/ 0 h 1541631"/>
              <a:gd name="connsiteX801" fmla="*/ 1867643 w 2329312"/>
              <a:gd name="connsiteY801" fmla="*/ 0 h 1541631"/>
              <a:gd name="connsiteX802" fmla="*/ 1869980 w 2329312"/>
              <a:gd name="connsiteY802" fmla="*/ 0 h 1541631"/>
              <a:gd name="connsiteX803" fmla="*/ 1872305 w 2329312"/>
              <a:gd name="connsiteY803" fmla="*/ 0 h 1541631"/>
              <a:gd name="connsiteX804" fmla="*/ 1874642 w 2329312"/>
              <a:gd name="connsiteY804" fmla="*/ 0 h 1541631"/>
              <a:gd name="connsiteX805" fmla="*/ 1876979 w 2329312"/>
              <a:gd name="connsiteY805" fmla="*/ 0 h 1541631"/>
              <a:gd name="connsiteX806" fmla="*/ 1879304 w 2329312"/>
              <a:gd name="connsiteY806" fmla="*/ 0 h 1541631"/>
              <a:gd name="connsiteX807" fmla="*/ 1881642 w 2329312"/>
              <a:gd name="connsiteY807" fmla="*/ 0 h 1541631"/>
              <a:gd name="connsiteX808" fmla="*/ 1883967 w 2329312"/>
              <a:gd name="connsiteY808" fmla="*/ 0 h 1541631"/>
              <a:gd name="connsiteX809" fmla="*/ 1886304 w 2329312"/>
              <a:gd name="connsiteY809" fmla="*/ 0 h 1541631"/>
              <a:gd name="connsiteX810" fmla="*/ 1888629 w 2329312"/>
              <a:gd name="connsiteY810" fmla="*/ 0 h 1541631"/>
              <a:gd name="connsiteX811" fmla="*/ 1890966 w 2329312"/>
              <a:gd name="connsiteY811" fmla="*/ 0 h 1541631"/>
              <a:gd name="connsiteX812" fmla="*/ 1893291 w 2329312"/>
              <a:gd name="connsiteY812" fmla="*/ 0 h 1541631"/>
              <a:gd name="connsiteX813" fmla="*/ 1895628 w 2329312"/>
              <a:gd name="connsiteY813" fmla="*/ 0 h 1541631"/>
              <a:gd name="connsiteX814" fmla="*/ 1897953 w 2329312"/>
              <a:gd name="connsiteY814" fmla="*/ 0 h 1541631"/>
              <a:gd name="connsiteX815" fmla="*/ 1900291 w 2329312"/>
              <a:gd name="connsiteY815" fmla="*/ 0 h 1541631"/>
              <a:gd name="connsiteX816" fmla="*/ 1902628 w 2329312"/>
              <a:gd name="connsiteY816" fmla="*/ 0 h 1541631"/>
              <a:gd name="connsiteX817" fmla="*/ 1904953 w 2329312"/>
              <a:gd name="connsiteY817" fmla="*/ 0 h 1541631"/>
              <a:gd name="connsiteX818" fmla="*/ 1907290 w 2329312"/>
              <a:gd name="connsiteY818" fmla="*/ 0 h 1541631"/>
              <a:gd name="connsiteX819" fmla="*/ 1909615 w 2329312"/>
              <a:gd name="connsiteY819" fmla="*/ 0 h 1541631"/>
              <a:gd name="connsiteX820" fmla="*/ 1911952 w 2329312"/>
              <a:gd name="connsiteY820" fmla="*/ 0 h 1541631"/>
              <a:gd name="connsiteX821" fmla="*/ 1914277 w 2329312"/>
              <a:gd name="connsiteY821" fmla="*/ 0 h 1541631"/>
              <a:gd name="connsiteX822" fmla="*/ 1916614 w 2329312"/>
              <a:gd name="connsiteY822" fmla="*/ 0 h 1541631"/>
              <a:gd name="connsiteX823" fmla="*/ 1918939 w 2329312"/>
              <a:gd name="connsiteY823" fmla="*/ 0 h 1541631"/>
              <a:gd name="connsiteX824" fmla="*/ 1921277 w 2329312"/>
              <a:gd name="connsiteY824" fmla="*/ 0 h 1541631"/>
              <a:gd name="connsiteX825" fmla="*/ 1923602 w 2329312"/>
              <a:gd name="connsiteY825" fmla="*/ 0 h 1541631"/>
              <a:gd name="connsiteX826" fmla="*/ 1925939 w 2329312"/>
              <a:gd name="connsiteY826" fmla="*/ 0 h 1541631"/>
              <a:gd name="connsiteX827" fmla="*/ 1928264 w 2329312"/>
              <a:gd name="connsiteY827" fmla="*/ 0 h 1541631"/>
              <a:gd name="connsiteX828" fmla="*/ 1930601 w 2329312"/>
              <a:gd name="connsiteY828" fmla="*/ 0 h 1541631"/>
              <a:gd name="connsiteX829" fmla="*/ 1932938 w 2329312"/>
              <a:gd name="connsiteY829" fmla="*/ 0 h 1541631"/>
              <a:gd name="connsiteX830" fmla="*/ 1935263 w 2329312"/>
              <a:gd name="connsiteY830" fmla="*/ 0 h 1541631"/>
              <a:gd name="connsiteX831" fmla="*/ 1937601 w 2329312"/>
              <a:gd name="connsiteY831" fmla="*/ 0 h 1541631"/>
              <a:gd name="connsiteX832" fmla="*/ 1939926 w 2329312"/>
              <a:gd name="connsiteY832" fmla="*/ 0 h 1541631"/>
              <a:gd name="connsiteX833" fmla="*/ 1942263 w 2329312"/>
              <a:gd name="connsiteY833" fmla="*/ 0 h 1541631"/>
              <a:gd name="connsiteX834" fmla="*/ 1944588 w 2329312"/>
              <a:gd name="connsiteY834" fmla="*/ 0 h 1541631"/>
              <a:gd name="connsiteX835" fmla="*/ 1946925 w 2329312"/>
              <a:gd name="connsiteY835" fmla="*/ 0 h 1541631"/>
              <a:gd name="connsiteX836" fmla="*/ 1949250 w 2329312"/>
              <a:gd name="connsiteY836" fmla="*/ 0 h 1541631"/>
              <a:gd name="connsiteX837" fmla="*/ 1951587 w 2329312"/>
              <a:gd name="connsiteY837" fmla="*/ 0 h 1541631"/>
              <a:gd name="connsiteX838" fmla="*/ 1953912 w 2329312"/>
              <a:gd name="connsiteY838" fmla="*/ 0 h 1541631"/>
              <a:gd name="connsiteX839" fmla="*/ 1956250 w 2329312"/>
              <a:gd name="connsiteY839" fmla="*/ 0 h 1541631"/>
              <a:gd name="connsiteX840" fmla="*/ 1958587 w 2329312"/>
              <a:gd name="connsiteY840" fmla="*/ 0 h 1541631"/>
              <a:gd name="connsiteX841" fmla="*/ 1960912 w 2329312"/>
              <a:gd name="connsiteY841" fmla="*/ 0 h 1541631"/>
              <a:gd name="connsiteX842" fmla="*/ 1963249 w 2329312"/>
              <a:gd name="connsiteY842" fmla="*/ 0 h 1541631"/>
              <a:gd name="connsiteX843" fmla="*/ 1965574 w 2329312"/>
              <a:gd name="connsiteY843" fmla="*/ 0 h 1541631"/>
              <a:gd name="connsiteX844" fmla="*/ 1967911 w 2329312"/>
              <a:gd name="connsiteY844" fmla="*/ 0 h 1541631"/>
              <a:gd name="connsiteX845" fmla="*/ 1970236 w 2329312"/>
              <a:gd name="connsiteY845" fmla="*/ 0 h 1541631"/>
              <a:gd name="connsiteX846" fmla="*/ 1972573 w 2329312"/>
              <a:gd name="connsiteY846" fmla="*/ 0 h 1541631"/>
              <a:gd name="connsiteX847" fmla="*/ 1974898 w 2329312"/>
              <a:gd name="connsiteY847" fmla="*/ 0 h 1541631"/>
              <a:gd name="connsiteX848" fmla="*/ 1977236 w 2329312"/>
              <a:gd name="connsiteY848" fmla="*/ 0 h 1541631"/>
              <a:gd name="connsiteX849" fmla="*/ 1979561 w 2329312"/>
              <a:gd name="connsiteY849" fmla="*/ 0 h 1541631"/>
              <a:gd name="connsiteX850" fmla="*/ 1981898 w 2329312"/>
              <a:gd name="connsiteY850" fmla="*/ 0 h 1541631"/>
              <a:gd name="connsiteX851" fmla="*/ 1984235 w 2329312"/>
              <a:gd name="connsiteY851" fmla="*/ 0 h 1541631"/>
              <a:gd name="connsiteX852" fmla="*/ 1986560 w 2329312"/>
              <a:gd name="connsiteY852" fmla="*/ 0 h 1541631"/>
              <a:gd name="connsiteX853" fmla="*/ 1988897 w 2329312"/>
              <a:gd name="connsiteY853" fmla="*/ 0 h 1541631"/>
              <a:gd name="connsiteX854" fmla="*/ 1991222 w 2329312"/>
              <a:gd name="connsiteY854" fmla="*/ 0 h 1541631"/>
              <a:gd name="connsiteX855" fmla="*/ 1993560 w 2329312"/>
              <a:gd name="connsiteY855" fmla="*/ 0 h 1541631"/>
              <a:gd name="connsiteX856" fmla="*/ 1995885 w 2329312"/>
              <a:gd name="connsiteY856" fmla="*/ 0 h 1541631"/>
              <a:gd name="connsiteX857" fmla="*/ 1998222 w 2329312"/>
              <a:gd name="connsiteY857" fmla="*/ 0 h 1541631"/>
              <a:gd name="connsiteX858" fmla="*/ 2000547 w 2329312"/>
              <a:gd name="connsiteY858" fmla="*/ 0 h 1541631"/>
              <a:gd name="connsiteX859" fmla="*/ 2002884 w 2329312"/>
              <a:gd name="connsiteY859" fmla="*/ 0 h 1541631"/>
              <a:gd name="connsiteX860" fmla="*/ 2005209 w 2329312"/>
              <a:gd name="connsiteY860" fmla="*/ 0 h 1541631"/>
              <a:gd name="connsiteX861" fmla="*/ 2007546 w 2329312"/>
              <a:gd name="connsiteY861" fmla="*/ 0 h 1541631"/>
              <a:gd name="connsiteX862" fmla="*/ 2009883 w 2329312"/>
              <a:gd name="connsiteY862" fmla="*/ 0 h 1541631"/>
              <a:gd name="connsiteX863" fmla="*/ 2012208 w 2329312"/>
              <a:gd name="connsiteY863" fmla="*/ 0 h 1541631"/>
              <a:gd name="connsiteX864" fmla="*/ 2014546 w 2329312"/>
              <a:gd name="connsiteY864" fmla="*/ 0 h 1541631"/>
              <a:gd name="connsiteX865" fmla="*/ 2016871 w 2329312"/>
              <a:gd name="connsiteY865" fmla="*/ 0 h 1541631"/>
              <a:gd name="connsiteX866" fmla="*/ 2019208 w 2329312"/>
              <a:gd name="connsiteY866" fmla="*/ 0 h 1541631"/>
              <a:gd name="connsiteX867" fmla="*/ 2021533 w 2329312"/>
              <a:gd name="connsiteY867" fmla="*/ 0 h 1541631"/>
              <a:gd name="connsiteX868" fmla="*/ 2023870 w 2329312"/>
              <a:gd name="connsiteY868" fmla="*/ 0 h 1541631"/>
              <a:gd name="connsiteX869" fmla="*/ 2026195 w 2329312"/>
              <a:gd name="connsiteY869" fmla="*/ 0 h 1541631"/>
              <a:gd name="connsiteX870" fmla="*/ 2028532 w 2329312"/>
              <a:gd name="connsiteY870" fmla="*/ 0 h 1541631"/>
              <a:gd name="connsiteX871" fmla="*/ 2030857 w 2329312"/>
              <a:gd name="connsiteY871" fmla="*/ 0 h 1541631"/>
              <a:gd name="connsiteX872" fmla="*/ 2033195 w 2329312"/>
              <a:gd name="connsiteY872" fmla="*/ 0 h 1541631"/>
              <a:gd name="connsiteX873" fmla="*/ 2035520 w 2329312"/>
              <a:gd name="connsiteY873" fmla="*/ 0 h 1541631"/>
              <a:gd name="connsiteX874" fmla="*/ 2037857 w 2329312"/>
              <a:gd name="connsiteY874" fmla="*/ 0 h 1541631"/>
              <a:gd name="connsiteX875" fmla="*/ 2040194 w 2329312"/>
              <a:gd name="connsiteY875" fmla="*/ 0 h 1541631"/>
              <a:gd name="connsiteX876" fmla="*/ 2042519 w 2329312"/>
              <a:gd name="connsiteY876" fmla="*/ 0 h 1541631"/>
              <a:gd name="connsiteX877" fmla="*/ 2044856 w 2329312"/>
              <a:gd name="connsiteY877" fmla="*/ 0 h 1541631"/>
              <a:gd name="connsiteX878" fmla="*/ 2047181 w 2329312"/>
              <a:gd name="connsiteY878" fmla="*/ 0 h 1541631"/>
              <a:gd name="connsiteX879" fmla="*/ 2049518 w 2329312"/>
              <a:gd name="connsiteY879" fmla="*/ 0 h 1541631"/>
              <a:gd name="connsiteX880" fmla="*/ 2051843 w 2329312"/>
              <a:gd name="connsiteY880" fmla="*/ 0 h 1541631"/>
              <a:gd name="connsiteX881" fmla="*/ 2054181 w 2329312"/>
              <a:gd name="connsiteY881" fmla="*/ 0 h 1541631"/>
              <a:gd name="connsiteX882" fmla="*/ 2056506 w 2329312"/>
              <a:gd name="connsiteY882" fmla="*/ 0 h 1541631"/>
              <a:gd name="connsiteX883" fmla="*/ 2058843 w 2329312"/>
              <a:gd name="connsiteY883" fmla="*/ 0 h 1541631"/>
              <a:gd name="connsiteX884" fmla="*/ 2061168 w 2329312"/>
              <a:gd name="connsiteY884" fmla="*/ 0 h 1541631"/>
              <a:gd name="connsiteX885" fmla="*/ 2063505 w 2329312"/>
              <a:gd name="connsiteY885" fmla="*/ 0 h 1541631"/>
              <a:gd name="connsiteX886" fmla="*/ 2065842 w 2329312"/>
              <a:gd name="connsiteY886" fmla="*/ 0 h 1541631"/>
              <a:gd name="connsiteX887" fmla="*/ 2068167 w 2329312"/>
              <a:gd name="connsiteY887" fmla="*/ 0 h 1541631"/>
              <a:gd name="connsiteX888" fmla="*/ 2070505 w 2329312"/>
              <a:gd name="connsiteY888" fmla="*/ 0 h 1541631"/>
              <a:gd name="connsiteX889" fmla="*/ 2072829 w 2329312"/>
              <a:gd name="connsiteY889" fmla="*/ 0 h 1541631"/>
              <a:gd name="connsiteX890" fmla="*/ 2075167 w 2329312"/>
              <a:gd name="connsiteY890" fmla="*/ 0 h 1541631"/>
              <a:gd name="connsiteX891" fmla="*/ 2077492 w 2329312"/>
              <a:gd name="connsiteY891" fmla="*/ 0 h 1541631"/>
              <a:gd name="connsiteX892" fmla="*/ 2079829 w 2329312"/>
              <a:gd name="connsiteY892" fmla="*/ 0 h 1541631"/>
              <a:gd name="connsiteX893" fmla="*/ 2082154 w 2329312"/>
              <a:gd name="connsiteY893" fmla="*/ 0 h 1541631"/>
              <a:gd name="connsiteX894" fmla="*/ 2084491 w 2329312"/>
              <a:gd name="connsiteY894" fmla="*/ 0 h 1541631"/>
              <a:gd name="connsiteX895" fmla="*/ 2086816 w 2329312"/>
              <a:gd name="connsiteY895" fmla="*/ 0 h 1541631"/>
              <a:gd name="connsiteX896" fmla="*/ 2089153 w 2329312"/>
              <a:gd name="connsiteY896" fmla="*/ 0 h 1541631"/>
              <a:gd name="connsiteX897" fmla="*/ 2091491 w 2329312"/>
              <a:gd name="connsiteY897" fmla="*/ 0 h 1541631"/>
              <a:gd name="connsiteX898" fmla="*/ 2093816 w 2329312"/>
              <a:gd name="connsiteY898" fmla="*/ 0 h 1541631"/>
              <a:gd name="connsiteX899" fmla="*/ 2096153 w 2329312"/>
              <a:gd name="connsiteY899" fmla="*/ 0 h 1541631"/>
              <a:gd name="connsiteX900" fmla="*/ 2098478 w 2329312"/>
              <a:gd name="connsiteY900" fmla="*/ 0 h 1541631"/>
              <a:gd name="connsiteX901" fmla="*/ 2100815 w 2329312"/>
              <a:gd name="connsiteY901" fmla="*/ 0 h 1541631"/>
              <a:gd name="connsiteX902" fmla="*/ 2103140 w 2329312"/>
              <a:gd name="connsiteY902" fmla="*/ 0 h 1541631"/>
              <a:gd name="connsiteX903" fmla="*/ 2105477 w 2329312"/>
              <a:gd name="connsiteY903" fmla="*/ 0 h 1541631"/>
              <a:gd name="connsiteX904" fmla="*/ 2107802 w 2329312"/>
              <a:gd name="connsiteY904" fmla="*/ 0 h 1541631"/>
              <a:gd name="connsiteX905" fmla="*/ 2110140 w 2329312"/>
              <a:gd name="connsiteY905" fmla="*/ 0 h 1541631"/>
              <a:gd name="connsiteX906" fmla="*/ 2112465 w 2329312"/>
              <a:gd name="connsiteY906" fmla="*/ 0 h 1541631"/>
              <a:gd name="connsiteX907" fmla="*/ 2114802 w 2329312"/>
              <a:gd name="connsiteY907" fmla="*/ 0 h 1541631"/>
              <a:gd name="connsiteX908" fmla="*/ 2117139 w 2329312"/>
              <a:gd name="connsiteY908" fmla="*/ 0 h 1541631"/>
              <a:gd name="connsiteX909" fmla="*/ 2119464 w 2329312"/>
              <a:gd name="connsiteY909" fmla="*/ 0 h 1541631"/>
              <a:gd name="connsiteX910" fmla="*/ 2121801 w 2329312"/>
              <a:gd name="connsiteY910" fmla="*/ 0 h 1541631"/>
              <a:gd name="connsiteX911" fmla="*/ 2124126 w 2329312"/>
              <a:gd name="connsiteY911" fmla="*/ 0 h 1541631"/>
              <a:gd name="connsiteX912" fmla="*/ 2126464 w 2329312"/>
              <a:gd name="connsiteY912" fmla="*/ 0 h 1541631"/>
              <a:gd name="connsiteX913" fmla="*/ 2128788 w 2329312"/>
              <a:gd name="connsiteY913" fmla="*/ 0 h 1541631"/>
              <a:gd name="connsiteX914" fmla="*/ 2131126 w 2329312"/>
              <a:gd name="connsiteY914" fmla="*/ 0 h 1541631"/>
              <a:gd name="connsiteX915" fmla="*/ 2133451 w 2329312"/>
              <a:gd name="connsiteY915" fmla="*/ 0 h 1541631"/>
              <a:gd name="connsiteX916" fmla="*/ 2135788 w 2329312"/>
              <a:gd name="connsiteY916" fmla="*/ 0 h 1541631"/>
              <a:gd name="connsiteX917" fmla="*/ 2138113 w 2329312"/>
              <a:gd name="connsiteY917" fmla="*/ 0 h 1541631"/>
              <a:gd name="connsiteX918" fmla="*/ 2140450 w 2329312"/>
              <a:gd name="connsiteY918" fmla="*/ 0 h 1541631"/>
              <a:gd name="connsiteX919" fmla="*/ 2142775 w 2329312"/>
              <a:gd name="connsiteY919" fmla="*/ 0 h 1541631"/>
              <a:gd name="connsiteX920" fmla="*/ 2145112 w 2329312"/>
              <a:gd name="connsiteY920" fmla="*/ 0 h 1541631"/>
              <a:gd name="connsiteX921" fmla="*/ 2147450 w 2329312"/>
              <a:gd name="connsiteY921" fmla="*/ 0 h 1541631"/>
              <a:gd name="connsiteX922" fmla="*/ 2149775 w 2329312"/>
              <a:gd name="connsiteY922" fmla="*/ 0 h 1541631"/>
              <a:gd name="connsiteX923" fmla="*/ 2152112 w 2329312"/>
              <a:gd name="connsiteY923" fmla="*/ 0 h 1541631"/>
              <a:gd name="connsiteX924" fmla="*/ 2154437 w 2329312"/>
              <a:gd name="connsiteY924" fmla="*/ 0 h 1541631"/>
              <a:gd name="connsiteX925" fmla="*/ 2156774 w 2329312"/>
              <a:gd name="connsiteY925" fmla="*/ 0 h 1541631"/>
              <a:gd name="connsiteX926" fmla="*/ 2159099 w 2329312"/>
              <a:gd name="connsiteY926" fmla="*/ 0 h 1541631"/>
              <a:gd name="connsiteX927" fmla="*/ 2161436 w 2329312"/>
              <a:gd name="connsiteY927" fmla="*/ 0 h 1541631"/>
              <a:gd name="connsiteX928" fmla="*/ 2163761 w 2329312"/>
              <a:gd name="connsiteY928" fmla="*/ 0 h 1541631"/>
              <a:gd name="connsiteX929" fmla="*/ 2166099 w 2329312"/>
              <a:gd name="connsiteY929" fmla="*/ 0 h 1541631"/>
              <a:gd name="connsiteX930" fmla="*/ 2168423 w 2329312"/>
              <a:gd name="connsiteY930" fmla="*/ 0 h 1541631"/>
              <a:gd name="connsiteX931" fmla="*/ 2170761 w 2329312"/>
              <a:gd name="connsiteY931" fmla="*/ 0 h 1541631"/>
              <a:gd name="connsiteX932" fmla="*/ 2173098 w 2329312"/>
              <a:gd name="connsiteY932" fmla="*/ 0 h 1541631"/>
              <a:gd name="connsiteX933" fmla="*/ 2175423 w 2329312"/>
              <a:gd name="connsiteY933" fmla="*/ 0 h 1541631"/>
              <a:gd name="connsiteX934" fmla="*/ 2177760 w 2329312"/>
              <a:gd name="connsiteY934" fmla="*/ 0 h 1541631"/>
              <a:gd name="connsiteX935" fmla="*/ 2180085 w 2329312"/>
              <a:gd name="connsiteY935" fmla="*/ 0 h 1541631"/>
              <a:gd name="connsiteX936" fmla="*/ 2182423 w 2329312"/>
              <a:gd name="connsiteY936" fmla="*/ 0 h 1541631"/>
              <a:gd name="connsiteX937" fmla="*/ 2184747 w 2329312"/>
              <a:gd name="connsiteY937" fmla="*/ 0 h 1541631"/>
              <a:gd name="connsiteX938" fmla="*/ 2187085 w 2329312"/>
              <a:gd name="connsiteY938" fmla="*/ 0 h 1541631"/>
              <a:gd name="connsiteX939" fmla="*/ 2189410 w 2329312"/>
              <a:gd name="connsiteY939" fmla="*/ 0 h 1541631"/>
              <a:gd name="connsiteX940" fmla="*/ 2191747 w 2329312"/>
              <a:gd name="connsiteY940" fmla="*/ 0 h 1541631"/>
              <a:gd name="connsiteX941" fmla="*/ 2194072 w 2329312"/>
              <a:gd name="connsiteY941" fmla="*/ 0 h 1541631"/>
              <a:gd name="connsiteX942" fmla="*/ 2196409 w 2329312"/>
              <a:gd name="connsiteY942" fmla="*/ 0 h 1541631"/>
              <a:gd name="connsiteX943" fmla="*/ 2198746 w 2329312"/>
              <a:gd name="connsiteY943" fmla="*/ 0 h 1541631"/>
              <a:gd name="connsiteX944" fmla="*/ 2201071 w 2329312"/>
              <a:gd name="connsiteY944" fmla="*/ 0 h 1541631"/>
              <a:gd name="connsiteX945" fmla="*/ 2203409 w 2329312"/>
              <a:gd name="connsiteY945" fmla="*/ 0 h 1541631"/>
              <a:gd name="connsiteX946" fmla="*/ 2205734 w 2329312"/>
              <a:gd name="connsiteY946" fmla="*/ 0 h 1541631"/>
              <a:gd name="connsiteX947" fmla="*/ 2208071 w 2329312"/>
              <a:gd name="connsiteY947" fmla="*/ 0 h 1541631"/>
              <a:gd name="connsiteX948" fmla="*/ 2210396 w 2329312"/>
              <a:gd name="connsiteY948" fmla="*/ 0 h 1541631"/>
              <a:gd name="connsiteX949" fmla="*/ 2212733 w 2329312"/>
              <a:gd name="connsiteY949" fmla="*/ 0 h 1541631"/>
              <a:gd name="connsiteX950" fmla="*/ 2215058 w 2329312"/>
              <a:gd name="connsiteY950" fmla="*/ 0 h 1541631"/>
              <a:gd name="connsiteX951" fmla="*/ 2217395 w 2329312"/>
              <a:gd name="connsiteY951" fmla="*/ 0 h 1541631"/>
              <a:gd name="connsiteX952" fmla="*/ 2219720 w 2329312"/>
              <a:gd name="connsiteY952" fmla="*/ 0 h 1541631"/>
              <a:gd name="connsiteX953" fmla="*/ 2222058 w 2329312"/>
              <a:gd name="connsiteY953" fmla="*/ 0 h 1541631"/>
              <a:gd name="connsiteX954" fmla="*/ 2224395 w 2329312"/>
              <a:gd name="connsiteY954" fmla="*/ 0 h 1541631"/>
              <a:gd name="connsiteX955" fmla="*/ 2226720 w 2329312"/>
              <a:gd name="connsiteY955" fmla="*/ 0 h 1541631"/>
              <a:gd name="connsiteX956" fmla="*/ 2229057 w 2329312"/>
              <a:gd name="connsiteY956" fmla="*/ 0 h 1541631"/>
              <a:gd name="connsiteX957" fmla="*/ 2231382 w 2329312"/>
              <a:gd name="connsiteY957" fmla="*/ 0 h 1541631"/>
              <a:gd name="connsiteX958" fmla="*/ 2233719 w 2329312"/>
              <a:gd name="connsiteY958" fmla="*/ 0 h 1541631"/>
              <a:gd name="connsiteX959" fmla="*/ 2236044 w 2329312"/>
              <a:gd name="connsiteY959" fmla="*/ 0 h 1541631"/>
              <a:gd name="connsiteX960" fmla="*/ 2238381 w 2329312"/>
              <a:gd name="connsiteY960" fmla="*/ 0 h 1541631"/>
              <a:gd name="connsiteX961" fmla="*/ 2240706 w 2329312"/>
              <a:gd name="connsiteY961" fmla="*/ 0 h 1541631"/>
              <a:gd name="connsiteX962" fmla="*/ 2243044 w 2329312"/>
              <a:gd name="connsiteY962" fmla="*/ 0 h 1541631"/>
              <a:gd name="connsiteX963" fmla="*/ 2245369 w 2329312"/>
              <a:gd name="connsiteY963" fmla="*/ 0 h 1541631"/>
              <a:gd name="connsiteX964" fmla="*/ 2247706 w 2329312"/>
              <a:gd name="connsiteY964" fmla="*/ 0 h 1541631"/>
              <a:gd name="connsiteX965" fmla="*/ 2250031 w 2329312"/>
              <a:gd name="connsiteY965" fmla="*/ 0 h 1541631"/>
              <a:gd name="connsiteX966" fmla="*/ 2252368 w 2329312"/>
              <a:gd name="connsiteY966" fmla="*/ 0 h 1541631"/>
              <a:gd name="connsiteX967" fmla="*/ 2254705 w 2329312"/>
              <a:gd name="connsiteY967" fmla="*/ 0 h 1541631"/>
              <a:gd name="connsiteX968" fmla="*/ 2257030 w 2329312"/>
              <a:gd name="connsiteY968" fmla="*/ 0 h 1541631"/>
              <a:gd name="connsiteX969" fmla="*/ 2259368 w 2329312"/>
              <a:gd name="connsiteY969" fmla="*/ 0 h 1541631"/>
              <a:gd name="connsiteX970" fmla="*/ 2261692 w 2329312"/>
              <a:gd name="connsiteY970" fmla="*/ 0 h 1541631"/>
              <a:gd name="connsiteX971" fmla="*/ 2264030 w 2329312"/>
              <a:gd name="connsiteY971" fmla="*/ 0 h 1541631"/>
              <a:gd name="connsiteX972" fmla="*/ 2266355 w 2329312"/>
              <a:gd name="connsiteY972" fmla="*/ 0 h 1541631"/>
              <a:gd name="connsiteX973" fmla="*/ 2268692 w 2329312"/>
              <a:gd name="connsiteY973" fmla="*/ 0 h 1541631"/>
              <a:gd name="connsiteX974" fmla="*/ 2271017 w 2329312"/>
              <a:gd name="connsiteY974" fmla="*/ 0 h 1541631"/>
              <a:gd name="connsiteX975" fmla="*/ 2273354 w 2329312"/>
              <a:gd name="connsiteY975" fmla="*/ 0 h 1541631"/>
              <a:gd name="connsiteX976" fmla="*/ 2275679 w 2329312"/>
              <a:gd name="connsiteY976" fmla="*/ 0 h 1541631"/>
              <a:gd name="connsiteX977" fmla="*/ 2278016 w 2329312"/>
              <a:gd name="connsiteY977" fmla="*/ 0 h 1541631"/>
              <a:gd name="connsiteX978" fmla="*/ 2280354 w 2329312"/>
              <a:gd name="connsiteY978" fmla="*/ 0 h 1541631"/>
              <a:gd name="connsiteX979" fmla="*/ 2282679 w 2329312"/>
              <a:gd name="connsiteY979" fmla="*/ 0 h 1541631"/>
              <a:gd name="connsiteX980" fmla="*/ 2285016 w 2329312"/>
              <a:gd name="connsiteY980" fmla="*/ 0 h 1541631"/>
              <a:gd name="connsiteX981" fmla="*/ 2287341 w 2329312"/>
              <a:gd name="connsiteY981" fmla="*/ 0 h 1541631"/>
              <a:gd name="connsiteX982" fmla="*/ 2289678 w 2329312"/>
              <a:gd name="connsiteY982" fmla="*/ 0 h 1541631"/>
              <a:gd name="connsiteX983" fmla="*/ 2292003 w 2329312"/>
              <a:gd name="connsiteY983" fmla="*/ 0 h 1541631"/>
              <a:gd name="connsiteX984" fmla="*/ 2294340 w 2329312"/>
              <a:gd name="connsiteY984" fmla="*/ 0 h 1541631"/>
              <a:gd name="connsiteX985" fmla="*/ 2296665 w 2329312"/>
              <a:gd name="connsiteY985" fmla="*/ 0 h 1541631"/>
              <a:gd name="connsiteX986" fmla="*/ 2299003 w 2329312"/>
              <a:gd name="connsiteY986" fmla="*/ 0 h 1541631"/>
              <a:gd name="connsiteX987" fmla="*/ 2301327 w 2329312"/>
              <a:gd name="connsiteY987" fmla="*/ 0 h 1541631"/>
              <a:gd name="connsiteX988" fmla="*/ 2303665 w 2329312"/>
              <a:gd name="connsiteY988" fmla="*/ 0 h 1541631"/>
              <a:gd name="connsiteX989" fmla="*/ 2306002 w 2329312"/>
              <a:gd name="connsiteY989" fmla="*/ 0 h 1541631"/>
              <a:gd name="connsiteX990" fmla="*/ 2308327 w 2329312"/>
              <a:gd name="connsiteY990" fmla="*/ 0 h 1541631"/>
              <a:gd name="connsiteX991" fmla="*/ 2310664 w 2329312"/>
              <a:gd name="connsiteY991" fmla="*/ 0 h 1541631"/>
              <a:gd name="connsiteX992" fmla="*/ 2312989 w 2329312"/>
              <a:gd name="connsiteY992" fmla="*/ 0 h 1541631"/>
              <a:gd name="connsiteX993" fmla="*/ 2315327 w 2329312"/>
              <a:gd name="connsiteY993" fmla="*/ 0 h 1541631"/>
              <a:gd name="connsiteX994" fmla="*/ 2317651 w 2329312"/>
              <a:gd name="connsiteY994" fmla="*/ 0 h 1541631"/>
              <a:gd name="connsiteX995" fmla="*/ 2319989 w 2329312"/>
              <a:gd name="connsiteY995" fmla="*/ 0 h 1541631"/>
              <a:gd name="connsiteX996" fmla="*/ 2322314 w 2329312"/>
              <a:gd name="connsiteY996" fmla="*/ 0 h 1541631"/>
              <a:gd name="connsiteX997" fmla="*/ 2324651 w 2329312"/>
              <a:gd name="connsiteY997" fmla="*/ 0 h 1541631"/>
              <a:gd name="connsiteX998" fmla="*/ 2326976 w 2329312"/>
              <a:gd name="connsiteY998" fmla="*/ 0 h 1541631"/>
              <a:gd name="connsiteX999" fmla="*/ 2329313 w 2329312"/>
              <a:gd name="connsiteY999" fmla="*/ 0 h 154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329312" h="1541631">
                <a:moveTo>
                  <a:pt x="0" y="1541631"/>
                </a:moveTo>
                <a:lnTo>
                  <a:pt x="2331" y="1541631"/>
                </a:lnTo>
                <a:lnTo>
                  <a:pt x="4663" y="1541631"/>
                </a:lnTo>
                <a:lnTo>
                  <a:pt x="6995" y="1541631"/>
                </a:lnTo>
                <a:lnTo>
                  <a:pt x="9326" y="1541631"/>
                </a:lnTo>
                <a:lnTo>
                  <a:pt x="11658" y="1541631"/>
                </a:lnTo>
                <a:lnTo>
                  <a:pt x="13989" y="1541631"/>
                </a:lnTo>
                <a:lnTo>
                  <a:pt x="16321" y="1541631"/>
                </a:lnTo>
                <a:lnTo>
                  <a:pt x="18653" y="1541631"/>
                </a:lnTo>
                <a:lnTo>
                  <a:pt x="20985" y="1541631"/>
                </a:lnTo>
                <a:lnTo>
                  <a:pt x="23316" y="1541631"/>
                </a:lnTo>
                <a:lnTo>
                  <a:pt x="25647" y="1541631"/>
                </a:lnTo>
                <a:lnTo>
                  <a:pt x="27979" y="1541631"/>
                </a:lnTo>
                <a:lnTo>
                  <a:pt x="30311" y="1541631"/>
                </a:lnTo>
                <a:lnTo>
                  <a:pt x="32643" y="1541631"/>
                </a:lnTo>
                <a:lnTo>
                  <a:pt x="34974" y="1541631"/>
                </a:lnTo>
                <a:lnTo>
                  <a:pt x="37306" y="1541631"/>
                </a:lnTo>
                <a:lnTo>
                  <a:pt x="39637" y="1541631"/>
                </a:lnTo>
                <a:lnTo>
                  <a:pt x="41969" y="1541631"/>
                </a:lnTo>
                <a:lnTo>
                  <a:pt x="44301" y="1541631"/>
                </a:lnTo>
                <a:lnTo>
                  <a:pt x="46632" y="1541631"/>
                </a:lnTo>
                <a:lnTo>
                  <a:pt x="48964" y="1541631"/>
                </a:lnTo>
                <a:lnTo>
                  <a:pt x="51295" y="1541631"/>
                </a:lnTo>
                <a:lnTo>
                  <a:pt x="53628" y="1541631"/>
                </a:lnTo>
                <a:lnTo>
                  <a:pt x="55959" y="1541631"/>
                </a:lnTo>
                <a:lnTo>
                  <a:pt x="58291" y="1541631"/>
                </a:lnTo>
                <a:lnTo>
                  <a:pt x="60622" y="1541631"/>
                </a:lnTo>
                <a:lnTo>
                  <a:pt x="62953" y="1541631"/>
                </a:lnTo>
                <a:lnTo>
                  <a:pt x="65286" y="1541631"/>
                </a:lnTo>
                <a:lnTo>
                  <a:pt x="67617" y="1541631"/>
                </a:lnTo>
                <a:lnTo>
                  <a:pt x="69949" y="1541631"/>
                </a:lnTo>
                <a:lnTo>
                  <a:pt x="72280" y="1541631"/>
                </a:lnTo>
                <a:lnTo>
                  <a:pt x="74613" y="1541631"/>
                </a:lnTo>
                <a:lnTo>
                  <a:pt x="76944" y="1541631"/>
                </a:lnTo>
                <a:lnTo>
                  <a:pt x="79275" y="1541631"/>
                </a:lnTo>
                <a:lnTo>
                  <a:pt x="81607" y="1541631"/>
                </a:lnTo>
                <a:lnTo>
                  <a:pt x="83938" y="1541631"/>
                </a:lnTo>
                <a:lnTo>
                  <a:pt x="86271" y="1541631"/>
                </a:lnTo>
                <a:lnTo>
                  <a:pt x="88602" y="1541631"/>
                </a:lnTo>
                <a:lnTo>
                  <a:pt x="90934" y="1541631"/>
                </a:lnTo>
                <a:lnTo>
                  <a:pt x="93265" y="1541631"/>
                </a:lnTo>
                <a:lnTo>
                  <a:pt x="95596" y="1541631"/>
                </a:lnTo>
                <a:lnTo>
                  <a:pt x="97929" y="1541631"/>
                </a:lnTo>
                <a:lnTo>
                  <a:pt x="100260" y="1541631"/>
                </a:lnTo>
                <a:lnTo>
                  <a:pt x="102592" y="1541631"/>
                </a:lnTo>
                <a:lnTo>
                  <a:pt x="104923" y="1541631"/>
                </a:lnTo>
                <a:lnTo>
                  <a:pt x="107256" y="1541631"/>
                </a:lnTo>
                <a:lnTo>
                  <a:pt x="109587" y="1541631"/>
                </a:lnTo>
                <a:lnTo>
                  <a:pt x="111919" y="1541631"/>
                </a:lnTo>
                <a:lnTo>
                  <a:pt x="114250" y="1541631"/>
                </a:lnTo>
                <a:lnTo>
                  <a:pt x="116581" y="1541631"/>
                </a:lnTo>
                <a:lnTo>
                  <a:pt x="118914" y="1541631"/>
                </a:lnTo>
                <a:lnTo>
                  <a:pt x="121245" y="1541631"/>
                </a:lnTo>
                <a:lnTo>
                  <a:pt x="123577" y="1541631"/>
                </a:lnTo>
                <a:lnTo>
                  <a:pt x="125908" y="1541631"/>
                </a:lnTo>
                <a:lnTo>
                  <a:pt x="128241" y="1541631"/>
                </a:lnTo>
                <a:lnTo>
                  <a:pt x="130572" y="1541631"/>
                </a:lnTo>
                <a:lnTo>
                  <a:pt x="132903" y="1541631"/>
                </a:lnTo>
                <a:lnTo>
                  <a:pt x="135235" y="1541631"/>
                </a:lnTo>
                <a:lnTo>
                  <a:pt x="137566" y="1541631"/>
                </a:lnTo>
                <a:lnTo>
                  <a:pt x="139899" y="1541631"/>
                </a:lnTo>
                <a:lnTo>
                  <a:pt x="142230" y="1541631"/>
                </a:lnTo>
                <a:lnTo>
                  <a:pt x="144562" y="1541631"/>
                </a:lnTo>
                <a:lnTo>
                  <a:pt x="146893" y="1541631"/>
                </a:lnTo>
                <a:lnTo>
                  <a:pt x="149225" y="1541631"/>
                </a:lnTo>
                <a:lnTo>
                  <a:pt x="151557" y="1541631"/>
                </a:lnTo>
                <a:lnTo>
                  <a:pt x="153888" y="1541631"/>
                </a:lnTo>
                <a:lnTo>
                  <a:pt x="156220" y="1541631"/>
                </a:lnTo>
                <a:lnTo>
                  <a:pt x="158551" y="1541631"/>
                </a:lnTo>
                <a:lnTo>
                  <a:pt x="160883" y="1541631"/>
                </a:lnTo>
                <a:lnTo>
                  <a:pt x="163215" y="1541631"/>
                </a:lnTo>
                <a:lnTo>
                  <a:pt x="165547" y="1541631"/>
                </a:lnTo>
                <a:lnTo>
                  <a:pt x="167878" y="1541631"/>
                </a:lnTo>
                <a:lnTo>
                  <a:pt x="170209" y="1541631"/>
                </a:lnTo>
                <a:lnTo>
                  <a:pt x="172541" y="1541631"/>
                </a:lnTo>
                <a:lnTo>
                  <a:pt x="174873" y="1541631"/>
                </a:lnTo>
                <a:lnTo>
                  <a:pt x="177205" y="1541631"/>
                </a:lnTo>
                <a:lnTo>
                  <a:pt x="179536" y="1541631"/>
                </a:lnTo>
                <a:lnTo>
                  <a:pt x="181868" y="1541631"/>
                </a:lnTo>
                <a:lnTo>
                  <a:pt x="184199" y="1541631"/>
                </a:lnTo>
                <a:lnTo>
                  <a:pt x="186531" y="1541631"/>
                </a:lnTo>
                <a:lnTo>
                  <a:pt x="188863" y="1541631"/>
                </a:lnTo>
                <a:lnTo>
                  <a:pt x="191194" y="1541631"/>
                </a:lnTo>
                <a:lnTo>
                  <a:pt x="193526" y="1541631"/>
                </a:lnTo>
                <a:lnTo>
                  <a:pt x="195857" y="1541631"/>
                </a:lnTo>
                <a:lnTo>
                  <a:pt x="198190" y="1541631"/>
                </a:lnTo>
                <a:lnTo>
                  <a:pt x="200521" y="1541631"/>
                </a:lnTo>
                <a:lnTo>
                  <a:pt x="202853" y="1541631"/>
                </a:lnTo>
                <a:lnTo>
                  <a:pt x="205184" y="1541631"/>
                </a:lnTo>
                <a:lnTo>
                  <a:pt x="207515" y="1541631"/>
                </a:lnTo>
                <a:lnTo>
                  <a:pt x="209848" y="1541631"/>
                </a:lnTo>
                <a:lnTo>
                  <a:pt x="212179" y="1541631"/>
                </a:lnTo>
                <a:lnTo>
                  <a:pt x="214511" y="1541631"/>
                </a:lnTo>
                <a:lnTo>
                  <a:pt x="216842" y="1541631"/>
                </a:lnTo>
                <a:lnTo>
                  <a:pt x="219175" y="1541631"/>
                </a:lnTo>
                <a:lnTo>
                  <a:pt x="221506" y="1541631"/>
                </a:lnTo>
                <a:lnTo>
                  <a:pt x="223837" y="1541631"/>
                </a:lnTo>
                <a:lnTo>
                  <a:pt x="226169" y="1541631"/>
                </a:lnTo>
                <a:lnTo>
                  <a:pt x="228500" y="1541631"/>
                </a:lnTo>
                <a:lnTo>
                  <a:pt x="230833" y="1541631"/>
                </a:lnTo>
                <a:lnTo>
                  <a:pt x="233164" y="1541631"/>
                </a:lnTo>
                <a:lnTo>
                  <a:pt x="235496" y="1541631"/>
                </a:lnTo>
                <a:lnTo>
                  <a:pt x="237827" y="1541631"/>
                </a:lnTo>
                <a:lnTo>
                  <a:pt x="240158" y="1541631"/>
                </a:lnTo>
                <a:lnTo>
                  <a:pt x="242491" y="1541631"/>
                </a:lnTo>
                <a:lnTo>
                  <a:pt x="244822" y="1541631"/>
                </a:lnTo>
                <a:lnTo>
                  <a:pt x="247154" y="1541631"/>
                </a:lnTo>
                <a:lnTo>
                  <a:pt x="249485" y="1541631"/>
                </a:lnTo>
                <a:lnTo>
                  <a:pt x="251818" y="1541631"/>
                </a:lnTo>
                <a:lnTo>
                  <a:pt x="254149" y="1541631"/>
                </a:lnTo>
                <a:lnTo>
                  <a:pt x="256481" y="1541631"/>
                </a:lnTo>
                <a:lnTo>
                  <a:pt x="258812" y="1541631"/>
                </a:lnTo>
                <a:lnTo>
                  <a:pt x="261143" y="1541631"/>
                </a:lnTo>
                <a:lnTo>
                  <a:pt x="263476" y="1541631"/>
                </a:lnTo>
                <a:lnTo>
                  <a:pt x="265807" y="1541631"/>
                </a:lnTo>
                <a:lnTo>
                  <a:pt x="268139" y="1541631"/>
                </a:lnTo>
                <a:lnTo>
                  <a:pt x="270470" y="1541631"/>
                </a:lnTo>
                <a:lnTo>
                  <a:pt x="272803" y="1541631"/>
                </a:lnTo>
                <a:lnTo>
                  <a:pt x="275134" y="1541631"/>
                </a:lnTo>
                <a:lnTo>
                  <a:pt x="277465" y="1541631"/>
                </a:lnTo>
                <a:lnTo>
                  <a:pt x="279797" y="1541631"/>
                </a:lnTo>
                <a:lnTo>
                  <a:pt x="282128" y="1541631"/>
                </a:lnTo>
                <a:lnTo>
                  <a:pt x="284461" y="1541631"/>
                </a:lnTo>
                <a:lnTo>
                  <a:pt x="286792" y="1541631"/>
                </a:lnTo>
                <a:lnTo>
                  <a:pt x="289124" y="1541631"/>
                </a:lnTo>
                <a:lnTo>
                  <a:pt x="291455" y="1541631"/>
                </a:lnTo>
                <a:lnTo>
                  <a:pt x="293787" y="1541631"/>
                </a:lnTo>
                <a:lnTo>
                  <a:pt x="296119" y="1541631"/>
                </a:lnTo>
                <a:lnTo>
                  <a:pt x="298450" y="1541631"/>
                </a:lnTo>
                <a:lnTo>
                  <a:pt x="300782" y="1541631"/>
                </a:lnTo>
                <a:lnTo>
                  <a:pt x="303113" y="1541631"/>
                </a:lnTo>
                <a:lnTo>
                  <a:pt x="305445" y="1541631"/>
                </a:lnTo>
                <a:lnTo>
                  <a:pt x="307777" y="1541631"/>
                </a:lnTo>
                <a:lnTo>
                  <a:pt x="310109" y="1541631"/>
                </a:lnTo>
                <a:lnTo>
                  <a:pt x="312440" y="1541631"/>
                </a:lnTo>
                <a:lnTo>
                  <a:pt x="314771" y="1541631"/>
                </a:lnTo>
                <a:lnTo>
                  <a:pt x="317103" y="1541631"/>
                </a:lnTo>
                <a:lnTo>
                  <a:pt x="319435" y="1541631"/>
                </a:lnTo>
                <a:lnTo>
                  <a:pt x="321767" y="1541631"/>
                </a:lnTo>
                <a:lnTo>
                  <a:pt x="324098" y="1541631"/>
                </a:lnTo>
                <a:lnTo>
                  <a:pt x="326430" y="1541631"/>
                </a:lnTo>
                <a:lnTo>
                  <a:pt x="328761" y="1541631"/>
                </a:lnTo>
                <a:lnTo>
                  <a:pt x="331092" y="1541631"/>
                </a:lnTo>
                <a:lnTo>
                  <a:pt x="333425" y="1541631"/>
                </a:lnTo>
                <a:lnTo>
                  <a:pt x="335756" y="1541631"/>
                </a:lnTo>
                <a:lnTo>
                  <a:pt x="338088" y="1541631"/>
                </a:lnTo>
                <a:lnTo>
                  <a:pt x="340419" y="1541631"/>
                </a:lnTo>
                <a:lnTo>
                  <a:pt x="342752" y="1541631"/>
                </a:lnTo>
                <a:lnTo>
                  <a:pt x="345083" y="1541631"/>
                </a:lnTo>
                <a:lnTo>
                  <a:pt x="347415" y="1541631"/>
                </a:lnTo>
                <a:lnTo>
                  <a:pt x="349746" y="1541631"/>
                </a:lnTo>
                <a:lnTo>
                  <a:pt x="352077" y="1541631"/>
                </a:lnTo>
                <a:lnTo>
                  <a:pt x="354410" y="1541631"/>
                </a:lnTo>
                <a:lnTo>
                  <a:pt x="356741" y="1541631"/>
                </a:lnTo>
                <a:lnTo>
                  <a:pt x="359073" y="1541631"/>
                </a:lnTo>
                <a:lnTo>
                  <a:pt x="361404" y="1541631"/>
                </a:lnTo>
                <a:lnTo>
                  <a:pt x="363737" y="1541631"/>
                </a:lnTo>
                <a:lnTo>
                  <a:pt x="366068" y="1541631"/>
                </a:lnTo>
                <a:lnTo>
                  <a:pt x="368399" y="1541631"/>
                </a:lnTo>
                <a:lnTo>
                  <a:pt x="370731" y="1541631"/>
                </a:lnTo>
                <a:lnTo>
                  <a:pt x="373062" y="1541631"/>
                </a:lnTo>
                <a:lnTo>
                  <a:pt x="375395" y="1541631"/>
                </a:lnTo>
                <a:lnTo>
                  <a:pt x="377726" y="1541631"/>
                </a:lnTo>
                <a:lnTo>
                  <a:pt x="380058" y="1541631"/>
                </a:lnTo>
                <a:lnTo>
                  <a:pt x="382389" y="1541631"/>
                </a:lnTo>
                <a:lnTo>
                  <a:pt x="384720" y="1541631"/>
                </a:lnTo>
                <a:lnTo>
                  <a:pt x="387053" y="1541631"/>
                </a:lnTo>
                <a:lnTo>
                  <a:pt x="389384" y="1541631"/>
                </a:lnTo>
                <a:lnTo>
                  <a:pt x="391716" y="1541631"/>
                </a:lnTo>
                <a:lnTo>
                  <a:pt x="394047" y="1541631"/>
                </a:lnTo>
                <a:lnTo>
                  <a:pt x="396380" y="1541631"/>
                </a:lnTo>
                <a:lnTo>
                  <a:pt x="398711" y="1541631"/>
                </a:lnTo>
                <a:lnTo>
                  <a:pt x="401043" y="1541631"/>
                </a:lnTo>
                <a:lnTo>
                  <a:pt x="403374" y="1541631"/>
                </a:lnTo>
                <a:lnTo>
                  <a:pt x="405705" y="1541631"/>
                </a:lnTo>
                <a:lnTo>
                  <a:pt x="408038" y="1541631"/>
                </a:lnTo>
                <a:lnTo>
                  <a:pt x="410369" y="1541631"/>
                </a:lnTo>
                <a:lnTo>
                  <a:pt x="412701" y="1541631"/>
                </a:lnTo>
                <a:lnTo>
                  <a:pt x="415032" y="1541631"/>
                </a:lnTo>
                <a:lnTo>
                  <a:pt x="417364" y="1541631"/>
                </a:lnTo>
                <a:lnTo>
                  <a:pt x="419696" y="1541631"/>
                </a:lnTo>
                <a:lnTo>
                  <a:pt x="422027" y="1541631"/>
                </a:lnTo>
                <a:lnTo>
                  <a:pt x="424359" y="1541631"/>
                </a:lnTo>
                <a:lnTo>
                  <a:pt x="426690" y="1541631"/>
                </a:lnTo>
                <a:lnTo>
                  <a:pt x="429022" y="1541631"/>
                </a:lnTo>
                <a:lnTo>
                  <a:pt x="431354" y="1541631"/>
                </a:lnTo>
                <a:lnTo>
                  <a:pt x="433686" y="1541631"/>
                </a:lnTo>
                <a:lnTo>
                  <a:pt x="436017" y="1541631"/>
                </a:lnTo>
                <a:lnTo>
                  <a:pt x="438349" y="1541631"/>
                </a:lnTo>
                <a:lnTo>
                  <a:pt x="440680" y="1541631"/>
                </a:lnTo>
                <a:lnTo>
                  <a:pt x="443012" y="1541631"/>
                </a:lnTo>
                <a:lnTo>
                  <a:pt x="445344" y="1541631"/>
                </a:lnTo>
                <a:lnTo>
                  <a:pt x="447675" y="1541631"/>
                </a:lnTo>
                <a:lnTo>
                  <a:pt x="450007" y="1541631"/>
                </a:lnTo>
                <a:lnTo>
                  <a:pt x="452339" y="1541631"/>
                </a:lnTo>
                <a:lnTo>
                  <a:pt x="454671" y="1541631"/>
                </a:lnTo>
                <a:lnTo>
                  <a:pt x="457002" y="1541631"/>
                </a:lnTo>
                <a:lnTo>
                  <a:pt x="459333" y="1541631"/>
                </a:lnTo>
                <a:lnTo>
                  <a:pt x="461665" y="1541631"/>
                </a:lnTo>
                <a:lnTo>
                  <a:pt x="463997" y="1541631"/>
                </a:lnTo>
                <a:lnTo>
                  <a:pt x="466329" y="1541631"/>
                </a:lnTo>
                <a:lnTo>
                  <a:pt x="468660" y="1541631"/>
                </a:lnTo>
                <a:lnTo>
                  <a:pt x="470992" y="1541631"/>
                </a:lnTo>
                <a:lnTo>
                  <a:pt x="473323" y="1541631"/>
                </a:lnTo>
                <a:lnTo>
                  <a:pt x="475654" y="1541631"/>
                </a:lnTo>
                <a:lnTo>
                  <a:pt x="477987" y="1541631"/>
                </a:lnTo>
                <a:lnTo>
                  <a:pt x="480318" y="1541631"/>
                </a:lnTo>
                <a:lnTo>
                  <a:pt x="482650" y="1541631"/>
                </a:lnTo>
                <a:lnTo>
                  <a:pt x="484981" y="1541631"/>
                </a:lnTo>
                <a:lnTo>
                  <a:pt x="487314" y="1541631"/>
                </a:lnTo>
                <a:lnTo>
                  <a:pt x="489645" y="1541631"/>
                </a:lnTo>
                <a:lnTo>
                  <a:pt x="491977" y="1541631"/>
                </a:lnTo>
                <a:lnTo>
                  <a:pt x="494308" y="1541631"/>
                </a:lnTo>
                <a:lnTo>
                  <a:pt x="496639" y="1541631"/>
                </a:lnTo>
                <a:lnTo>
                  <a:pt x="498972" y="1541631"/>
                </a:lnTo>
                <a:lnTo>
                  <a:pt x="501303" y="1541631"/>
                </a:lnTo>
                <a:lnTo>
                  <a:pt x="503635" y="1541631"/>
                </a:lnTo>
                <a:lnTo>
                  <a:pt x="505966" y="1541631"/>
                </a:lnTo>
                <a:lnTo>
                  <a:pt x="508299" y="1541631"/>
                </a:lnTo>
                <a:lnTo>
                  <a:pt x="510630" y="1541631"/>
                </a:lnTo>
                <a:lnTo>
                  <a:pt x="512961" y="1541631"/>
                </a:lnTo>
                <a:lnTo>
                  <a:pt x="515293" y="1541631"/>
                </a:lnTo>
                <a:lnTo>
                  <a:pt x="517624" y="1541631"/>
                </a:lnTo>
                <a:lnTo>
                  <a:pt x="519957" y="1541631"/>
                </a:lnTo>
                <a:lnTo>
                  <a:pt x="522288" y="1541631"/>
                </a:lnTo>
                <a:lnTo>
                  <a:pt x="524620" y="1541631"/>
                </a:lnTo>
                <a:lnTo>
                  <a:pt x="526951" y="1541631"/>
                </a:lnTo>
                <a:lnTo>
                  <a:pt x="529282" y="1541631"/>
                </a:lnTo>
                <a:lnTo>
                  <a:pt x="531615" y="1541631"/>
                </a:lnTo>
                <a:lnTo>
                  <a:pt x="533946" y="1541631"/>
                </a:lnTo>
                <a:lnTo>
                  <a:pt x="536278" y="1541631"/>
                </a:lnTo>
                <a:lnTo>
                  <a:pt x="538609" y="1541631"/>
                </a:lnTo>
                <a:lnTo>
                  <a:pt x="540942" y="1541631"/>
                </a:lnTo>
                <a:lnTo>
                  <a:pt x="543273" y="1541631"/>
                </a:lnTo>
                <a:lnTo>
                  <a:pt x="545605" y="1541631"/>
                </a:lnTo>
                <a:lnTo>
                  <a:pt x="547936" y="1541631"/>
                </a:lnTo>
                <a:lnTo>
                  <a:pt x="550267" y="1541631"/>
                </a:lnTo>
                <a:lnTo>
                  <a:pt x="552600" y="1541631"/>
                </a:lnTo>
                <a:lnTo>
                  <a:pt x="554931" y="1541631"/>
                </a:lnTo>
                <a:lnTo>
                  <a:pt x="557263" y="1541631"/>
                </a:lnTo>
                <a:lnTo>
                  <a:pt x="559594" y="1541631"/>
                </a:lnTo>
                <a:lnTo>
                  <a:pt x="561926" y="1541631"/>
                </a:lnTo>
                <a:lnTo>
                  <a:pt x="564258" y="1541631"/>
                </a:lnTo>
                <a:lnTo>
                  <a:pt x="566589" y="1541631"/>
                </a:lnTo>
                <a:lnTo>
                  <a:pt x="568921" y="1541631"/>
                </a:lnTo>
                <a:lnTo>
                  <a:pt x="571252" y="1541631"/>
                </a:lnTo>
                <a:lnTo>
                  <a:pt x="573584" y="1541631"/>
                </a:lnTo>
                <a:lnTo>
                  <a:pt x="575916" y="1541631"/>
                </a:lnTo>
                <a:lnTo>
                  <a:pt x="578248" y="1541631"/>
                </a:lnTo>
                <a:lnTo>
                  <a:pt x="580579" y="1541631"/>
                </a:lnTo>
                <a:lnTo>
                  <a:pt x="582911" y="1541631"/>
                </a:lnTo>
                <a:lnTo>
                  <a:pt x="585242" y="1541631"/>
                </a:lnTo>
                <a:lnTo>
                  <a:pt x="587574" y="1541631"/>
                </a:lnTo>
                <a:lnTo>
                  <a:pt x="589906" y="1541631"/>
                </a:lnTo>
                <a:lnTo>
                  <a:pt x="592237" y="1541631"/>
                </a:lnTo>
                <a:lnTo>
                  <a:pt x="594569" y="1541631"/>
                </a:lnTo>
                <a:lnTo>
                  <a:pt x="596900" y="1541631"/>
                </a:lnTo>
                <a:lnTo>
                  <a:pt x="599233" y="1541631"/>
                </a:lnTo>
                <a:lnTo>
                  <a:pt x="601564" y="1541631"/>
                </a:lnTo>
                <a:lnTo>
                  <a:pt x="603895" y="1541631"/>
                </a:lnTo>
                <a:lnTo>
                  <a:pt x="606227" y="1541631"/>
                </a:lnTo>
                <a:lnTo>
                  <a:pt x="608558" y="1541631"/>
                </a:lnTo>
                <a:lnTo>
                  <a:pt x="610891" y="1541631"/>
                </a:lnTo>
                <a:lnTo>
                  <a:pt x="613222" y="1541631"/>
                </a:lnTo>
                <a:lnTo>
                  <a:pt x="615554" y="1541631"/>
                </a:lnTo>
                <a:lnTo>
                  <a:pt x="617885" y="1541631"/>
                </a:lnTo>
                <a:lnTo>
                  <a:pt x="620216" y="1541631"/>
                </a:lnTo>
                <a:lnTo>
                  <a:pt x="622549" y="1541631"/>
                </a:lnTo>
                <a:lnTo>
                  <a:pt x="624880" y="1541631"/>
                </a:lnTo>
                <a:lnTo>
                  <a:pt x="627212" y="1541631"/>
                </a:lnTo>
                <a:lnTo>
                  <a:pt x="629543" y="1541631"/>
                </a:lnTo>
                <a:lnTo>
                  <a:pt x="631876" y="1541631"/>
                </a:lnTo>
                <a:lnTo>
                  <a:pt x="634207" y="1541631"/>
                </a:lnTo>
                <a:lnTo>
                  <a:pt x="636539" y="1541631"/>
                </a:lnTo>
                <a:lnTo>
                  <a:pt x="638870" y="1541631"/>
                </a:lnTo>
                <a:lnTo>
                  <a:pt x="641201" y="1541631"/>
                </a:lnTo>
                <a:lnTo>
                  <a:pt x="643534" y="1541631"/>
                </a:lnTo>
                <a:lnTo>
                  <a:pt x="645865" y="1541631"/>
                </a:lnTo>
                <a:lnTo>
                  <a:pt x="648197" y="1541631"/>
                </a:lnTo>
                <a:lnTo>
                  <a:pt x="650528" y="1541631"/>
                </a:lnTo>
                <a:lnTo>
                  <a:pt x="652861" y="1541631"/>
                </a:lnTo>
                <a:lnTo>
                  <a:pt x="655192" y="1541631"/>
                </a:lnTo>
                <a:lnTo>
                  <a:pt x="657523" y="1541631"/>
                </a:lnTo>
                <a:lnTo>
                  <a:pt x="659855" y="1541631"/>
                </a:lnTo>
                <a:lnTo>
                  <a:pt x="662186" y="1541631"/>
                </a:lnTo>
                <a:lnTo>
                  <a:pt x="664519" y="1541631"/>
                </a:lnTo>
                <a:lnTo>
                  <a:pt x="666850" y="1541631"/>
                </a:lnTo>
                <a:lnTo>
                  <a:pt x="669182" y="1541631"/>
                </a:lnTo>
                <a:lnTo>
                  <a:pt x="671513" y="1541631"/>
                </a:lnTo>
                <a:lnTo>
                  <a:pt x="673845" y="1541631"/>
                </a:lnTo>
                <a:lnTo>
                  <a:pt x="676177" y="1541631"/>
                </a:lnTo>
                <a:lnTo>
                  <a:pt x="678508" y="1541631"/>
                </a:lnTo>
                <a:lnTo>
                  <a:pt x="680840" y="1541631"/>
                </a:lnTo>
                <a:lnTo>
                  <a:pt x="683171" y="1541631"/>
                </a:lnTo>
                <a:lnTo>
                  <a:pt x="685504" y="1541631"/>
                </a:lnTo>
                <a:lnTo>
                  <a:pt x="687835" y="1541631"/>
                </a:lnTo>
                <a:lnTo>
                  <a:pt x="690167" y="1541631"/>
                </a:lnTo>
                <a:lnTo>
                  <a:pt x="692498" y="1541631"/>
                </a:lnTo>
                <a:lnTo>
                  <a:pt x="694829" y="1541631"/>
                </a:lnTo>
                <a:lnTo>
                  <a:pt x="697162" y="1541631"/>
                </a:lnTo>
                <a:lnTo>
                  <a:pt x="699493" y="1541631"/>
                </a:lnTo>
                <a:lnTo>
                  <a:pt x="701825" y="1541631"/>
                </a:lnTo>
                <a:lnTo>
                  <a:pt x="704156" y="1541631"/>
                </a:lnTo>
                <a:lnTo>
                  <a:pt x="706488" y="1541631"/>
                </a:lnTo>
                <a:lnTo>
                  <a:pt x="708820" y="1541631"/>
                </a:lnTo>
                <a:lnTo>
                  <a:pt x="711151" y="1541631"/>
                </a:lnTo>
                <a:lnTo>
                  <a:pt x="713483" y="1541631"/>
                </a:lnTo>
                <a:lnTo>
                  <a:pt x="715814" y="1541631"/>
                </a:lnTo>
                <a:lnTo>
                  <a:pt x="718146" y="1541631"/>
                </a:lnTo>
                <a:lnTo>
                  <a:pt x="720478" y="1541631"/>
                </a:lnTo>
                <a:lnTo>
                  <a:pt x="722810" y="1541631"/>
                </a:lnTo>
                <a:lnTo>
                  <a:pt x="725141" y="1541631"/>
                </a:lnTo>
                <a:lnTo>
                  <a:pt x="727473" y="1541631"/>
                </a:lnTo>
                <a:lnTo>
                  <a:pt x="729804" y="1541631"/>
                </a:lnTo>
                <a:lnTo>
                  <a:pt x="732136" y="1541631"/>
                </a:lnTo>
                <a:lnTo>
                  <a:pt x="734468" y="1541631"/>
                </a:lnTo>
                <a:lnTo>
                  <a:pt x="736803" y="1541631"/>
                </a:lnTo>
                <a:lnTo>
                  <a:pt x="739128" y="1541631"/>
                </a:lnTo>
                <a:lnTo>
                  <a:pt x="741465" y="1541631"/>
                </a:lnTo>
                <a:lnTo>
                  <a:pt x="743790" y="1541631"/>
                </a:lnTo>
                <a:lnTo>
                  <a:pt x="746127" y="1541631"/>
                </a:lnTo>
                <a:lnTo>
                  <a:pt x="748452" y="1541631"/>
                </a:lnTo>
                <a:lnTo>
                  <a:pt x="750789" y="1541631"/>
                </a:lnTo>
                <a:lnTo>
                  <a:pt x="753127" y="1541631"/>
                </a:lnTo>
                <a:lnTo>
                  <a:pt x="755452" y="1541631"/>
                </a:lnTo>
                <a:lnTo>
                  <a:pt x="757789" y="1541631"/>
                </a:lnTo>
                <a:lnTo>
                  <a:pt x="760114" y="1541631"/>
                </a:lnTo>
                <a:lnTo>
                  <a:pt x="762451" y="1541631"/>
                </a:lnTo>
                <a:lnTo>
                  <a:pt x="764776" y="1541631"/>
                </a:lnTo>
                <a:lnTo>
                  <a:pt x="767113" y="1541631"/>
                </a:lnTo>
                <a:lnTo>
                  <a:pt x="769438" y="1541631"/>
                </a:lnTo>
                <a:lnTo>
                  <a:pt x="771776" y="1541631"/>
                </a:lnTo>
                <a:lnTo>
                  <a:pt x="774100" y="1541631"/>
                </a:lnTo>
                <a:lnTo>
                  <a:pt x="776438" y="1541631"/>
                </a:lnTo>
                <a:lnTo>
                  <a:pt x="778775" y="1541631"/>
                </a:lnTo>
                <a:lnTo>
                  <a:pt x="781100" y="1541631"/>
                </a:lnTo>
                <a:lnTo>
                  <a:pt x="783437" y="1541631"/>
                </a:lnTo>
                <a:lnTo>
                  <a:pt x="785762" y="1541631"/>
                </a:lnTo>
                <a:lnTo>
                  <a:pt x="788099" y="1541631"/>
                </a:lnTo>
                <a:lnTo>
                  <a:pt x="790424" y="1541631"/>
                </a:lnTo>
                <a:lnTo>
                  <a:pt x="792762" y="1541631"/>
                </a:lnTo>
                <a:lnTo>
                  <a:pt x="795087" y="1541631"/>
                </a:lnTo>
                <a:lnTo>
                  <a:pt x="797424" y="1541631"/>
                </a:lnTo>
                <a:lnTo>
                  <a:pt x="799749" y="1541631"/>
                </a:lnTo>
                <a:lnTo>
                  <a:pt x="802086" y="1541631"/>
                </a:lnTo>
                <a:lnTo>
                  <a:pt x="804411" y="1541631"/>
                </a:lnTo>
                <a:lnTo>
                  <a:pt x="806748" y="1541631"/>
                </a:lnTo>
                <a:lnTo>
                  <a:pt x="809086" y="1541631"/>
                </a:lnTo>
                <a:lnTo>
                  <a:pt x="811410" y="1541631"/>
                </a:lnTo>
                <a:lnTo>
                  <a:pt x="813748" y="1541631"/>
                </a:lnTo>
                <a:lnTo>
                  <a:pt x="816073" y="1541631"/>
                </a:lnTo>
                <a:lnTo>
                  <a:pt x="818410" y="1541631"/>
                </a:lnTo>
                <a:lnTo>
                  <a:pt x="820735" y="1541631"/>
                </a:lnTo>
                <a:lnTo>
                  <a:pt x="823072" y="1541631"/>
                </a:lnTo>
                <a:lnTo>
                  <a:pt x="825397" y="1541631"/>
                </a:lnTo>
                <a:lnTo>
                  <a:pt x="827734" y="1541631"/>
                </a:lnTo>
                <a:lnTo>
                  <a:pt x="830059" y="1541631"/>
                </a:lnTo>
                <a:lnTo>
                  <a:pt x="832397" y="1541631"/>
                </a:lnTo>
                <a:lnTo>
                  <a:pt x="834734" y="1541631"/>
                </a:lnTo>
                <a:lnTo>
                  <a:pt x="837059" y="1541631"/>
                </a:lnTo>
                <a:lnTo>
                  <a:pt x="839396" y="1541631"/>
                </a:lnTo>
                <a:lnTo>
                  <a:pt x="841721" y="1541631"/>
                </a:lnTo>
                <a:lnTo>
                  <a:pt x="844058" y="1541631"/>
                </a:lnTo>
                <a:lnTo>
                  <a:pt x="846383" y="1541631"/>
                </a:lnTo>
                <a:lnTo>
                  <a:pt x="848720" y="1541631"/>
                </a:lnTo>
                <a:lnTo>
                  <a:pt x="851045" y="1541631"/>
                </a:lnTo>
                <a:lnTo>
                  <a:pt x="853383" y="1541631"/>
                </a:lnTo>
                <a:lnTo>
                  <a:pt x="855708" y="1541631"/>
                </a:lnTo>
                <a:lnTo>
                  <a:pt x="858045" y="1541631"/>
                </a:lnTo>
                <a:lnTo>
                  <a:pt x="860382" y="1541631"/>
                </a:lnTo>
                <a:lnTo>
                  <a:pt x="862707" y="1541631"/>
                </a:lnTo>
                <a:lnTo>
                  <a:pt x="865044" y="1541631"/>
                </a:lnTo>
                <a:lnTo>
                  <a:pt x="867369" y="1541631"/>
                </a:lnTo>
                <a:lnTo>
                  <a:pt x="869707" y="1541631"/>
                </a:lnTo>
                <a:lnTo>
                  <a:pt x="872032" y="1541631"/>
                </a:lnTo>
                <a:lnTo>
                  <a:pt x="874369" y="1541631"/>
                </a:lnTo>
                <a:lnTo>
                  <a:pt x="876694" y="1541631"/>
                </a:lnTo>
                <a:lnTo>
                  <a:pt x="879031" y="1541631"/>
                </a:lnTo>
                <a:lnTo>
                  <a:pt x="881356" y="1541631"/>
                </a:lnTo>
                <a:lnTo>
                  <a:pt x="883693" y="1541631"/>
                </a:lnTo>
                <a:lnTo>
                  <a:pt x="886031" y="1541631"/>
                </a:lnTo>
                <a:lnTo>
                  <a:pt x="888355" y="1541631"/>
                </a:lnTo>
                <a:lnTo>
                  <a:pt x="890693" y="1541631"/>
                </a:lnTo>
                <a:lnTo>
                  <a:pt x="893018" y="1541631"/>
                </a:lnTo>
                <a:lnTo>
                  <a:pt x="895355" y="1541631"/>
                </a:lnTo>
                <a:lnTo>
                  <a:pt x="897680" y="1541631"/>
                </a:lnTo>
                <a:lnTo>
                  <a:pt x="900017" y="1541631"/>
                </a:lnTo>
                <a:lnTo>
                  <a:pt x="902342" y="1541631"/>
                </a:lnTo>
                <a:lnTo>
                  <a:pt x="904679" y="1541631"/>
                </a:lnTo>
                <a:lnTo>
                  <a:pt x="907004" y="1541631"/>
                </a:lnTo>
                <a:lnTo>
                  <a:pt x="909342" y="1541631"/>
                </a:lnTo>
                <a:lnTo>
                  <a:pt x="911667" y="1541631"/>
                </a:lnTo>
                <a:lnTo>
                  <a:pt x="914004" y="1541631"/>
                </a:lnTo>
                <a:lnTo>
                  <a:pt x="916341" y="1541631"/>
                </a:lnTo>
                <a:lnTo>
                  <a:pt x="918666" y="1541631"/>
                </a:lnTo>
                <a:lnTo>
                  <a:pt x="921003" y="1541631"/>
                </a:lnTo>
                <a:lnTo>
                  <a:pt x="923328" y="1541631"/>
                </a:lnTo>
                <a:lnTo>
                  <a:pt x="925666" y="1541631"/>
                </a:lnTo>
                <a:lnTo>
                  <a:pt x="927991" y="1541631"/>
                </a:lnTo>
                <a:lnTo>
                  <a:pt x="930328" y="1541631"/>
                </a:lnTo>
                <a:lnTo>
                  <a:pt x="932653" y="1541631"/>
                </a:lnTo>
                <a:lnTo>
                  <a:pt x="934990" y="1541631"/>
                </a:lnTo>
                <a:lnTo>
                  <a:pt x="937315" y="1541631"/>
                </a:lnTo>
                <a:lnTo>
                  <a:pt x="939652" y="1541631"/>
                </a:lnTo>
                <a:lnTo>
                  <a:pt x="941990" y="1541631"/>
                </a:lnTo>
                <a:lnTo>
                  <a:pt x="944315" y="1541631"/>
                </a:lnTo>
                <a:lnTo>
                  <a:pt x="946652" y="1541631"/>
                </a:lnTo>
                <a:lnTo>
                  <a:pt x="948977" y="1541631"/>
                </a:lnTo>
                <a:lnTo>
                  <a:pt x="951314" y="1541631"/>
                </a:lnTo>
                <a:lnTo>
                  <a:pt x="953639" y="1541631"/>
                </a:lnTo>
                <a:lnTo>
                  <a:pt x="955976" y="1541631"/>
                </a:lnTo>
                <a:lnTo>
                  <a:pt x="958301" y="1541631"/>
                </a:lnTo>
                <a:lnTo>
                  <a:pt x="960638" y="1541631"/>
                </a:lnTo>
                <a:lnTo>
                  <a:pt x="962963" y="1541631"/>
                </a:lnTo>
                <a:lnTo>
                  <a:pt x="965301" y="1541631"/>
                </a:lnTo>
                <a:lnTo>
                  <a:pt x="967638" y="1541631"/>
                </a:lnTo>
                <a:lnTo>
                  <a:pt x="969963" y="1541631"/>
                </a:lnTo>
                <a:lnTo>
                  <a:pt x="972300" y="1541631"/>
                </a:lnTo>
                <a:lnTo>
                  <a:pt x="974625" y="1541631"/>
                </a:lnTo>
                <a:lnTo>
                  <a:pt x="976962" y="1541631"/>
                </a:lnTo>
                <a:lnTo>
                  <a:pt x="979287" y="1541631"/>
                </a:lnTo>
                <a:lnTo>
                  <a:pt x="981625" y="1541631"/>
                </a:lnTo>
                <a:lnTo>
                  <a:pt x="983949" y="1541631"/>
                </a:lnTo>
                <a:lnTo>
                  <a:pt x="986287" y="1541631"/>
                </a:lnTo>
                <a:lnTo>
                  <a:pt x="988612" y="1541631"/>
                </a:lnTo>
                <a:lnTo>
                  <a:pt x="990949" y="1541631"/>
                </a:lnTo>
                <a:lnTo>
                  <a:pt x="993286" y="1541631"/>
                </a:lnTo>
                <a:lnTo>
                  <a:pt x="995611" y="1541631"/>
                </a:lnTo>
                <a:lnTo>
                  <a:pt x="997948" y="1541631"/>
                </a:lnTo>
                <a:lnTo>
                  <a:pt x="1000273" y="1541631"/>
                </a:lnTo>
                <a:lnTo>
                  <a:pt x="1002611" y="1541631"/>
                </a:lnTo>
                <a:lnTo>
                  <a:pt x="1004936" y="1541631"/>
                </a:lnTo>
                <a:lnTo>
                  <a:pt x="1007273" y="1541631"/>
                </a:lnTo>
                <a:lnTo>
                  <a:pt x="1009598" y="1541631"/>
                </a:lnTo>
                <a:lnTo>
                  <a:pt x="1011935" y="1541631"/>
                </a:lnTo>
                <a:lnTo>
                  <a:pt x="1014260" y="1541631"/>
                </a:lnTo>
                <a:lnTo>
                  <a:pt x="1016597" y="1541631"/>
                </a:lnTo>
                <a:lnTo>
                  <a:pt x="1018922" y="1541631"/>
                </a:lnTo>
                <a:lnTo>
                  <a:pt x="1021259" y="1541631"/>
                </a:lnTo>
                <a:lnTo>
                  <a:pt x="1023597" y="1541631"/>
                </a:lnTo>
                <a:lnTo>
                  <a:pt x="1025922" y="1541631"/>
                </a:lnTo>
                <a:lnTo>
                  <a:pt x="1028259" y="1541631"/>
                </a:lnTo>
                <a:lnTo>
                  <a:pt x="1030584" y="1541631"/>
                </a:lnTo>
                <a:lnTo>
                  <a:pt x="1032921" y="1541631"/>
                </a:lnTo>
                <a:lnTo>
                  <a:pt x="1035246" y="1541631"/>
                </a:lnTo>
                <a:lnTo>
                  <a:pt x="1037583" y="1541631"/>
                </a:lnTo>
                <a:lnTo>
                  <a:pt x="1039908" y="1541631"/>
                </a:lnTo>
                <a:lnTo>
                  <a:pt x="1042246" y="1541631"/>
                </a:lnTo>
                <a:lnTo>
                  <a:pt x="1044571" y="1541631"/>
                </a:lnTo>
                <a:lnTo>
                  <a:pt x="1046908" y="1541631"/>
                </a:lnTo>
                <a:lnTo>
                  <a:pt x="1049245" y="1541631"/>
                </a:lnTo>
                <a:lnTo>
                  <a:pt x="1051570" y="1541631"/>
                </a:lnTo>
                <a:lnTo>
                  <a:pt x="1053907" y="1541631"/>
                </a:lnTo>
                <a:lnTo>
                  <a:pt x="1056232" y="1541631"/>
                </a:lnTo>
                <a:lnTo>
                  <a:pt x="1058569" y="1541631"/>
                </a:lnTo>
                <a:lnTo>
                  <a:pt x="1060894" y="1541631"/>
                </a:lnTo>
                <a:lnTo>
                  <a:pt x="1063232" y="1541631"/>
                </a:lnTo>
                <a:lnTo>
                  <a:pt x="1065557" y="1541631"/>
                </a:lnTo>
                <a:lnTo>
                  <a:pt x="1067894" y="1541631"/>
                </a:lnTo>
                <a:lnTo>
                  <a:pt x="1070219" y="1541631"/>
                </a:lnTo>
                <a:lnTo>
                  <a:pt x="1072556" y="1541631"/>
                </a:lnTo>
                <a:lnTo>
                  <a:pt x="1074893" y="1541631"/>
                </a:lnTo>
                <a:lnTo>
                  <a:pt x="1077218" y="1541631"/>
                </a:lnTo>
                <a:lnTo>
                  <a:pt x="1079556" y="1541631"/>
                </a:lnTo>
                <a:lnTo>
                  <a:pt x="1081881" y="1541631"/>
                </a:lnTo>
                <a:lnTo>
                  <a:pt x="1084218" y="1541631"/>
                </a:lnTo>
                <a:lnTo>
                  <a:pt x="1086543" y="1541631"/>
                </a:lnTo>
                <a:lnTo>
                  <a:pt x="1088880" y="1541631"/>
                </a:lnTo>
                <a:lnTo>
                  <a:pt x="1091205" y="1541631"/>
                </a:lnTo>
                <a:lnTo>
                  <a:pt x="1093542" y="1541631"/>
                </a:lnTo>
                <a:lnTo>
                  <a:pt x="1095867" y="1541631"/>
                </a:lnTo>
                <a:lnTo>
                  <a:pt x="1098205" y="1541631"/>
                </a:lnTo>
                <a:lnTo>
                  <a:pt x="1100542" y="1541631"/>
                </a:lnTo>
                <a:lnTo>
                  <a:pt x="1102867" y="1541631"/>
                </a:lnTo>
                <a:lnTo>
                  <a:pt x="1105204" y="1541631"/>
                </a:lnTo>
                <a:lnTo>
                  <a:pt x="1107529" y="1541631"/>
                </a:lnTo>
                <a:lnTo>
                  <a:pt x="1109866" y="1541631"/>
                </a:lnTo>
                <a:lnTo>
                  <a:pt x="1112191" y="1541631"/>
                </a:lnTo>
                <a:lnTo>
                  <a:pt x="1114529" y="1541631"/>
                </a:lnTo>
                <a:lnTo>
                  <a:pt x="1116853" y="1541631"/>
                </a:lnTo>
                <a:lnTo>
                  <a:pt x="1119191" y="1541631"/>
                </a:lnTo>
                <a:lnTo>
                  <a:pt x="1121516" y="1541631"/>
                </a:lnTo>
                <a:lnTo>
                  <a:pt x="1123853" y="1541631"/>
                </a:lnTo>
                <a:lnTo>
                  <a:pt x="1126178" y="1541631"/>
                </a:lnTo>
                <a:lnTo>
                  <a:pt x="1128515" y="1541631"/>
                </a:lnTo>
                <a:lnTo>
                  <a:pt x="1130852" y="1541631"/>
                </a:lnTo>
                <a:lnTo>
                  <a:pt x="1133177" y="1541631"/>
                </a:lnTo>
                <a:lnTo>
                  <a:pt x="1135515" y="1541631"/>
                </a:lnTo>
                <a:lnTo>
                  <a:pt x="1137840" y="1541631"/>
                </a:lnTo>
                <a:lnTo>
                  <a:pt x="1140177" y="1541631"/>
                </a:lnTo>
                <a:lnTo>
                  <a:pt x="1142502" y="1541631"/>
                </a:lnTo>
                <a:lnTo>
                  <a:pt x="1144839" y="1541631"/>
                </a:lnTo>
                <a:lnTo>
                  <a:pt x="1147164" y="1541631"/>
                </a:lnTo>
                <a:lnTo>
                  <a:pt x="1149501" y="1541631"/>
                </a:lnTo>
                <a:lnTo>
                  <a:pt x="1151826" y="1541631"/>
                </a:lnTo>
                <a:lnTo>
                  <a:pt x="1154164" y="1541631"/>
                </a:lnTo>
                <a:lnTo>
                  <a:pt x="1156501" y="1541631"/>
                </a:lnTo>
                <a:lnTo>
                  <a:pt x="1158826" y="1541631"/>
                </a:lnTo>
                <a:lnTo>
                  <a:pt x="1161163" y="1541631"/>
                </a:lnTo>
                <a:lnTo>
                  <a:pt x="1163488" y="1541631"/>
                </a:lnTo>
                <a:lnTo>
                  <a:pt x="1165825" y="0"/>
                </a:lnTo>
                <a:lnTo>
                  <a:pt x="1168150" y="0"/>
                </a:lnTo>
                <a:lnTo>
                  <a:pt x="1170487" y="0"/>
                </a:lnTo>
                <a:lnTo>
                  <a:pt x="1172812" y="0"/>
                </a:lnTo>
                <a:lnTo>
                  <a:pt x="1175150" y="0"/>
                </a:lnTo>
                <a:lnTo>
                  <a:pt x="1177475" y="0"/>
                </a:lnTo>
                <a:lnTo>
                  <a:pt x="1179812" y="0"/>
                </a:lnTo>
                <a:lnTo>
                  <a:pt x="1182149" y="0"/>
                </a:lnTo>
                <a:lnTo>
                  <a:pt x="1184474" y="0"/>
                </a:lnTo>
                <a:lnTo>
                  <a:pt x="1186811" y="0"/>
                </a:lnTo>
                <a:lnTo>
                  <a:pt x="1189136" y="0"/>
                </a:lnTo>
                <a:lnTo>
                  <a:pt x="1191474" y="0"/>
                </a:lnTo>
                <a:lnTo>
                  <a:pt x="1193798" y="0"/>
                </a:lnTo>
                <a:lnTo>
                  <a:pt x="1196136" y="0"/>
                </a:lnTo>
                <a:lnTo>
                  <a:pt x="1198461" y="0"/>
                </a:lnTo>
                <a:lnTo>
                  <a:pt x="1200798" y="0"/>
                </a:lnTo>
                <a:lnTo>
                  <a:pt x="1203123" y="0"/>
                </a:lnTo>
                <a:lnTo>
                  <a:pt x="1205460" y="0"/>
                </a:lnTo>
                <a:lnTo>
                  <a:pt x="1207797" y="0"/>
                </a:lnTo>
                <a:lnTo>
                  <a:pt x="1210122" y="0"/>
                </a:lnTo>
                <a:lnTo>
                  <a:pt x="1212460" y="0"/>
                </a:lnTo>
                <a:lnTo>
                  <a:pt x="1214785" y="0"/>
                </a:lnTo>
                <a:lnTo>
                  <a:pt x="1217122" y="0"/>
                </a:lnTo>
                <a:lnTo>
                  <a:pt x="1219447" y="0"/>
                </a:lnTo>
                <a:lnTo>
                  <a:pt x="1221784" y="0"/>
                </a:lnTo>
                <a:lnTo>
                  <a:pt x="1224109" y="0"/>
                </a:lnTo>
                <a:lnTo>
                  <a:pt x="1226446" y="0"/>
                </a:lnTo>
                <a:lnTo>
                  <a:pt x="1228771" y="0"/>
                </a:lnTo>
                <a:lnTo>
                  <a:pt x="1231108" y="0"/>
                </a:lnTo>
                <a:lnTo>
                  <a:pt x="1233446" y="0"/>
                </a:lnTo>
                <a:lnTo>
                  <a:pt x="1235771" y="0"/>
                </a:lnTo>
                <a:lnTo>
                  <a:pt x="1238108" y="0"/>
                </a:lnTo>
                <a:lnTo>
                  <a:pt x="1240433" y="0"/>
                </a:lnTo>
                <a:lnTo>
                  <a:pt x="1242770" y="0"/>
                </a:lnTo>
                <a:lnTo>
                  <a:pt x="1245095" y="0"/>
                </a:lnTo>
                <a:lnTo>
                  <a:pt x="1247432" y="0"/>
                </a:lnTo>
                <a:lnTo>
                  <a:pt x="1249757" y="0"/>
                </a:lnTo>
                <a:lnTo>
                  <a:pt x="1252095" y="0"/>
                </a:lnTo>
                <a:lnTo>
                  <a:pt x="1254420" y="0"/>
                </a:lnTo>
                <a:lnTo>
                  <a:pt x="1256757" y="0"/>
                </a:lnTo>
                <a:lnTo>
                  <a:pt x="1259082" y="0"/>
                </a:lnTo>
                <a:lnTo>
                  <a:pt x="1261419" y="0"/>
                </a:lnTo>
                <a:lnTo>
                  <a:pt x="1263756" y="0"/>
                </a:lnTo>
                <a:lnTo>
                  <a:pt x="1266081" y="0"/>
                </a:lnTo>
                <a:lnTo>
                  <a:pt x="1268419" y="0"/>
                </a:lnTo>
                <a:lnTo>
                  <a:pt x="1270744" y="0"/>
                </a:lnTo>
                <a:lnTo>
                  <a:pt x="1273081" y="0"/>
                </a:lnTo>
                <a:lnTo>
                  <a:pt x="1275406" y="0"/>
                </a:lnTo>
                <a:lnTo>
                  <a:pt x="1277743" y="0"/>
                </a:lnTo>
                <a:lnTo>
                  <a:pt x="1280068" y="0"/>
                </a:lnTo>
                <a:lnTo>
                  <a:pt x="1282405" y="0"/>
                </a:lnTo>
                <a:lnTo>
                  <a:pt x="1284730" y="0"/>
                </a:lnTo>
                <a:lnTo>
                  <a:pt x="1287067" y="0"/>
                </a:lnTo>
                <a:lnTo>
                  <a:pt x="1289405" y="0"/>
                </a:lnTo>
                <a:lnTo>
                  <a:pt x="1291730" y="0"/>
                </a:lnTo>
                <a:lnTo>
                  <a:pt x="1294067" y="0"/>
                </a:lnTo>
                <a:lnTo>
                  <a:pt x="1296392" y="0"/>
                </a:lnTo>
                <a:lnTo>
                  <a:pt x="1298729" y="0"/>
                </a:lnTo>
                <a:lnTo>
                  <a:pt x="1301054" y="0"/>
                </a:lnTo>
                <a:lnTo>
                  <a:pt x="1303391" y="0"/>
                </a:lnTo>
                <a:lnTo>
                  <a:pt x="1305716" y="0"/>
                </a:lnTo>
                <a:lnTo>
                  <a:pt x="1308054" y="0"/>
                </a:lnTo>
                <a:lnTo>
                  <a:pt x="1310379" y="0"/>
                </a:lnTo>
                <a:lnTo>
                  <a:pt x="1312716" y="0"/>
                </a:lnTo>
                <a:lnTo>
                  <a:pt x="1315053" y="0"/>
                </a:lnTo>
                <a:lnTo>
                  <a:pt x="1317378" y="0"/>
                </a:lnTo>
                <a:lnTo>
                  <a:pt x="1319715" y="0"/>
                </a:lnTo>
                <a:lnTo>
                  <a:pt x="1322040" y="0"/>
                </a:lnTo>
                <a:lnTo>
                  <a:pt x="1324378" y="0"/>
                </a:lnTo>
                <a:lnTo>
                  <a:pt x="1326702" y="0"/>
                </a:lnTo>
                <a:lnTo>
                  <a:pt x="1329040" y="0"/>
                </a:lnTo>
                <a:lnTo>
                  <a:pt x="1331365" y="0"/>
                </a:lnTo>
                <a:lnTo>
                  <a:pt x="1333702" y="0"/>
                </a:lnTo>
                <a:lnTo>
                  <a:pt x="1336027" y="0"/>
                </a:lnTo>
                <a:lnTo>
                  <a:pt x="1338364" y="0"/>
                </a:lnTo>
                <a:lnTo>
                  <a:pt x="1340701" y="0"/>
                </a:lnTo>
                <a:lnTo>
                  <a:pt x="1343026" y="0"/>
                </a:lnTo>
                <a:lnTo>
                  <a:pt x="1345364" y="0"/>
                </a:lnTo>
                <a:lnTo>
                  <a:pt x="1347689" y="0"/>
                </a:lnTo>
                <a:lnTo>
                  <a:pt x="1350026" y="0"/>
                </a:lnTo>
                <a:lnTo>
                  <a:pt x="1352351" y="0"/>
                </a:lnTo>
                <a:lnTo>
                  <a:pt x="1354688" y="0"/>
                </a:lnTo>
                <a:lnTo>
                  <a:pt x="1357013" y="0"/>
                </a:lnTo>
                <a:lnTo>
                  <a:pt x="1359350" y="0"/>
                </a:lnTo>
                <a:lnTo>
                  <a:pt x="1361675" y="0"/>
                </a:lnTo>
                <a:lnTo>
                  <a:pt x="1364012" y="0"/>
                </a:lnTo>
                <a:lnTo>
                  <a:pt x="1366337" y="0"/>
                </a:lnTo>
                <a:lnTo>
                  <a:pt x="1368675" y="0"/>
                </a:lnTo>
                <a:lnTo>
                  <a:pt x="1371012" y="0"/>
                </a:lnTo>
                <a:lnTo>
                  <a:pt x="1373337" y="0"/>
                </a:lnTo>
                <a:lnTo>
                  <a:pt x="1375674" y="0"/>
                </a:lnTo>
                <a:lnTo>
                  <a:pt x="1377999" y="0"/>
                </a:lnTo>
                <a:lnTo>
                  <a:pt x="1380336" y="0"/>
                </a:lnTo>
                <a:lnTo>
                  <a:pt x="1382661" y="0"/>
                </a:lnTo>
                <a:lnTo>
                  <a:pt x="1384999" y="0"/>
                </a:lnTo>
                <a:lnTo>
                  <a:pt x="1387324" y="0"/>
                </a:lnTo>
                <a:lnTo>
                  <a:pt x="1389661" y="0"/>
                </a:lnTo>
                <a:lnTo>
                  <a:pt x="1391986" y="0"/>
                </a:lnTo>
                <a:lnTo>
                  <a:pt x="1394323" y="0"/>
                </a:lnTo>
                <a:lnTo>
                  <a:pt x="1396660" y="0"/>
                </a:lnTo>
                <a:lnTo>
                  <a:pt x="1398985" y="0"/>
                </a:lnTo>
                <a:lnTo>
                  <a:pt x="1401322" y="0"/>
                </a:lnTo>
                <a:lnTo>
                  <a:pt x="1403647" y="0"/>
                </a:lnTo>
                <a:lnTo>
                  <a:pt x="1405985" y="0"/>
                </a:lnTo>
                <a:lnTo>
                  <a:pt x="1408310" y="0"/>
                </a:lnTo>
                <a:lnTo>
                  <a:pt x="1410647" y="0"/>
                </a:lnTo>
                <a:lnTo>
                  <a:pt x="1412972" y="0"/>
                </a:lnTo>
                <a:lnTo>
                  <a:pt x="1415309" y="0"/>
                </a:lnTo>
                <a:lnTo>
                  <a:pt x="1417634" y="0"/>
                </a:lnTo>
                <a:lnTo>
                  <a:pt x="1419971" y="0"/>
                </a:lnTo>
                <a:lnTo>
                  <a:pt x="1422309" y="0"/>
                </a:lnTo>
                <a:lnTo>
                  <a:pt x="1424634" y="0"/>
                </a:lnTo>
                <a:lnTo>
                  <a:pt x="1426971" y="0"/>
                </a:lnTo>
                <a:lnTo>
                  <a:pt x="1429296" y="0"/>
                </a:lnTo>
                <a:lnTo>
                  <a:pt x="1431633" y="0"/>
                </a:lnTo>
                <a:lnTo>
                  <a:pt x="1433958" y="0"/>
                </a:lnTo>
                <a:lnTo>
                  <a:pt x="1436295" y="0"/>
                </a:lnTo>
                <a:lnTo>
                  <a:pt x="1438620" y="0"/>
                </a:lnTo>
                <a:lnTo>
                  <a:pt x="1440958" y="0"/>
                </a:lnTo>
                <a:lnTo>
                  <a:pt x="1443283" y="0"/>
                </a:lnTo>
                <a:lnTo>
                  <a:pt x="1445620" y="0"/>
                </a:lnTo>
                <a:lnTo>
                  <a:pt x="1447957" y="0"/>
                </a:lnTo>
                <a:lnTo>
                  <a:pt x="1450282" y="0"/>
                </a:lnTo>
                <a:lnTo>
                  <a:pt x="1452619" y="0"/>
                </a:lnTo>
                <a:lnTo>
                  <a:pt x="1454944" y="0"/>
                </a:lnTo>
                <a:lnTo>
                  <a:pt x="1457282" y="0"/>
                </a:lnTo>
                <a:lnTo>
                  <a:pt x="1459606" y="0"/>
                </a:lnTo>
                <a:lnTo>
                  <a:pt x="1461944" y="0"/>
                </a:lnTo>
                <a:lnTo>
                  <a:pt x="1464269" y="0"/>
                </a:lnTo>
                <a:lnTo>
                  <a:pt x="1466606" y="0"/>
                </a:lnTo>
                <a:lnTo>
                  <a:pt x="1468931" y="0"/>
                </a:lnTo>
                <a:lnTo>
                  <a:pt x="1471268" y="0"/>
                </a:lnTo>
                <a:lnTo>
                  <a:pt x="1473593" y="0"/>
                </a:lnTo>
                <a:lnTo>
                  <a:pt x="1475930" y="0"/>
                </a:lnTo>
                <a:lnTo>
                  <a:pt x="1478268" y="0"/>
                </a:lnTo>
                <a:lnTo>
                  <a:pt x="1480593" y="0"/>
                </a:lnTo>
                <a:lnTo>
                  <a:pt x="1482930" y="0"/>
                </a:lnTo>
                <a:lnTo>
                  <a:pt x="1485255" y="0"/>
                </a:lnTo>
                <a:lnTo>
                  <a:pt x="1487592" y="0"/>
                </a:lnTo>
                <a:lnTo>
                  <a:pt x="1489917" y="0"/>
                </a:lnTo>
                <a:lnTo>
                  <a:pt x="1492254" y="0"/>
                </a:lnTo>
                <a:lnTo>
                  <a:pt x="1494579" y="0"/>
                </a:lnTo>
                <a:lnTo>
                  <a:pt x="1496916" y="0"/>
                </a:lnTo>
                <a:lnTo>
                  <a:pt x="1499241" y="0"/>
                </a:lnTo>
                <a:lnTo>
                  <a:pt x="1501579" y="0"/>
                </a:lnTo>
                <a:lnTo>
                  <a:pt x="1503916" y="0"/>
                </a:lnTo>
                <a:lnTo>
                  <a:pt x="1506241" y="0"/>
                </a:lnTo>
                <a:lnTo>
                  <a:pt x="1508578" y="0"/>
                </a:lnTo>
                <a:lnTo>
                  <a:pt x="1510903" y="0"/>
                </a:lnTo>
                <a:lnTo>
                  <a:pt x="1513240" y="0"/>
                </a:lnTo>
                <a:lnTo>
                  <a:pt x="1515565" y="0"/>
                </a:lnTo>
                <a:lnTo>
                  <a:pt x="1517903" y="0"/>
                </a:lnTo>
                <a:lnTo>
                  <a:pt x="1520228" y="0"/>
                </a:lnTo>
                <a:lnTo>
                  <a:pt x="1522565" y="0"/>
                </a:lnTo>
                <a:lnTo>
                  <a:pt x="1524890" y="0"/>
                </a:lnTo>
                <a:lnTo>
                  <a:pt x="1527227" y="0"/>
                </a:lnTo>
                <a:lnTo>
                  <a:pt x="1529564" y="0"/>
                </a:lnTo>
                <a:lnTo>
                  <a:pt x="1531889" y="0"/>
                </a:lnTo>
                <a:lnTo>
                  <a:pt x="1534226" y="0"/>
                </a:lnTo>
                <a:lnTo>
                  <a:pt x="1536551" y="0"/>
                </a:lnTo>
                <a:lnTo>
                  <a:pt x="1538889" y="0"/>
                </a:lnTo>
                <a:lnTo>
                  <a:pt x="1541214" y="0"/>
                </a:lnTo>
                <a:lnTo>
                  <a:pt x="1543551" y="0"/>
                </a:lnTo>
                <a:lnTo>
                  <a:pt x="1545876" y="0"/>
                </a:lnTo>
                <a:lnTo>
                  <a:pt x="1548213" y="0"/>
                </a:lnTo>
                <a:lnTo>
                  <a:pt x="1550538" y="0"/>
                </a:lnTo>
                <a:lnTo>
                  <a:pt x="1552875" y="0"/>
                </a:lnTo>
                <a:lnTo>
                  <a:pt x="1555213" y="0"/>
                </a:lnTo>
                <a:lnTo>
                  <a:pt x="1557538" y="0"/>
                </a:lnTo>
                <a:lnTo>
                  <a:pt x="1559875" y="0"/>
                </a:lnTo>
                <a:lnTo>
                  <a:pt x="1562200" y="0"/>
                </a:lnTo>
                <a:lnTo>
                  <a:pt x="1564537" y="0"/>
                </a:lnTo>
                <a:lnTo>
                  <a:pt x="1566862" y="0"/>
                </a:lnTo>
                <a:lnTo>
                  <a:pt x="1569199" y="0"/>
                </a:lnTo>
                <a:lnTo>
                  <a:pt x="1571524" y="0"/>
                </a:lnTo>
                <a:lnTo>
                  <a:pt x="1573861" y="0"/>
                </a:lnTo>
                <a:lnTo>
                  <a:pt x="1576186" y="0"/>
                </a:lnTo>
                <a:lnTo>
                  <a:pt x="1578524" y="0"/>
                </a:lnTo>
                <a:lnTo>
                  <a:pt x="1580849" y="0"/>
                </a:lnTo>
                <a:lnTo>
                  <a:pt x="1583186" y="0"/>
                </a:lnTo>
                <a:lnTo>
                  <a:pt x="1585523" y="0"/>
                </a:lnTo>
                <a:lnTo>
                  <a:pt x="1587848" y="0"/>
                </a:lnTo>
                <a:lnTo>
                  <a:pt x="1590185" y="0"/>
                </a:lnTo>
                <a:lnTo>
                  <a:pt x="1592510" y="0"/>
                </a:lnTo>
                <a:lnTo>
                  <a:pt x="1594848" y="0"/>
                </a:lnTo>
                <a:lnTo>
                  <a:pt x="1597173" y="0"/>
                </a:lnTo>
                <a:lnTo>
                  <a:pt x="1599510" y="0"/>
                </a:lnTo>
                <a:lnTo>
                  <a:pt x="1601835" y="0"/>
                </a:lnTo>
                <a:lnTo>
                  <a:pt x="1604172" y="0"/>
                </a:lnTo>
                <a:lnTo>
                  <a:pt x="1606497" y="0"/>
                </a:lnTo>
                <a:lnTo>
                  <a:pt x="1608834" y="0"/>
                </a:lnTo>
                <a:lnTo>
                  <a:pt x="1611172" y="0"/>
                </a:lnTo>
                <a:lnTo>
                  <a:pt x="1613497" y="0"/>
                </a:lnTo>
                <a:lnTo>
                  <a:pt x="1615834" y="0"/>
                </a:lnTo>
                <a:lnTo>
                  <a:pt x="1618159" y="0"/>
                </a:lnTo>
                <a:lnTo>
                  <a:pt x="1620496" y="0"/>
                </a:lnTo>
                <a:lnTo>
                  <a:pt x="1622821" y="0"/>
                </a:lnTo>
                <a:lnTo>
                  <a:pt x="1625158" y="0"/>
                </a:lnTo>
                <a:lnTo>
                  <a:pt x="1627483" y="0"/>
                </a:lnTo>
                <a:lnTo>
                  <a:pt x="1629820" y="0"/>
                </a:lnTo>
                <a:lnTo>
                  <a:pt x="1632145" y="0"/>
                </a:lnTo>
                <a:lnTo>
                  <a:pt x="1634483" y="0"/>
                </a:lnTo>
                <a:lnTo>
                  <a:pt x="1636820" y="0"/>
                </a:lnTo>
                <a:lnTo>
                  <a:pt x="1639145" y="0"/>
                </a:lnTo>
                <a:lnTo>
                  <a:pt x="1641482" y="0"/>
                </a:lnTo>
                <a:lnTo>
                  <a:pt x="1643807" y="0"/>
                </a:lnTo>
                <a:lnTo>
                  <a:pt x="1646144" y="0"/>
                </a:lnTo>
                <a:lnTo>
                  <a:pt x="1648469" y="0"/>
                </a:lnTo>
                <a:lnTo>
                  <a:pt x="1650807" y="0"/>
                </a:lnTo>
                <a:lnTo>
                  <a:pt x="1653132" y="0"/>
                </a:lnTo>
                <a:lnTo>
                  <a:pt x="1655469" y="0"/>
                </a:lnTo>
                <a:lnTo>
                  <a:pt x="1657794" y="0"/>
                </a:lnTo>
                <a:lnTo>
                  <a:pt x="1660131" y="0"/>
                </a:lnTo>
                <a:lnTo>
                  <a:pt x="1662468" y="0"/>
                </a:lnTo>
                <a:lnTo>
                  <a:pt x="1664793" y="0"/>
                </a:lnTo>
                <a:lnTo>
                  <a:pt x="1667131" y="0"/>
                </a:lnTo>
                <a:lnTo>
                  <a:pt x="1669455" y="0"/>
                </a:lnTo>
                <a:lnTo>
                  <a:pt x="1671793" y="0"/>
                </a:lnTo>
                <a:lnTo>
                  <a:pt x="1674118" y="0"/>
                </a:lnTo>
                <a:lnTo>
                  <a:pt x="1676455" y="0"/>
                </a:lnTo>
                <a:lnTo>
                  <a:pt x="1678780" y="0"/>
                </a:lnTo>
                <a:lnTo>
                  <a:pt x="1681117" y="0"/>
                </a:lnTo>
                <a:lnTo>
                  <a:pt x="1683442" y="0"/>
                </a:lnTo>
                <a:lnTo>
                  <a:pt x="1685779" y="0"/>
                </a:lnTo>
                <a:lnTo>
                  <a:pt x="1688104" y="0"/>
                </a:lnTo>
                <a:lnTo>
                  <a:pt x="1690442" y="0"/>
                </a:lnTo>
                <a:lnTo>
                  <a:pt x="1692779" y="0"/>
                </a:lnTo>
                <a:lnTo>
                  <a:pt x="1695104" y="0"/>
                </a:lnTo>
                <a:lnTo>
                  <a:pt x="1697441" y="0"/>
                </a:lnTo>
                <a:lnTo>
                  <a:pt x="1699766" y="0"/>
                </a:lnTo>
                <a:lnTo>
                  <a:pt x="1702103" y="0"/>
                </a:lnTo>
                <a:lnTo>
                  <a:pt x="1704428" y="0"/>
                </a:lnTo>
                <a:lnTo>
                  <a:pt x="1706765" y="0"/>
                </a:lnTo>
                <a:lnTo>
                  <a:pt x="1709090" y="0"/>
                </a:lnTo>
                <a:lnTo>
                  <a:pt x="1711428" y="0"/>
                </a:lnTo>
                <a:lnTo>
                  <a:pt x="1713753" y="0"/>
                </a:lnTo>
                <a:lnTo>
                  <a:pt x="1716090" y="0"/>
                </a:lnTo>
                <a:lnTo>
                  <a:pt x="1718427" y="0"/>
                </a:lnTo>
                <a:lnTo>
                  <a:pt x="1720752" y="0"/>
                </a:lnTo>
                <a:lnTo>
                  <a:pt x="1723089" y="0"/>
                </a:lnTo>
                <a:lnTo>
                  <a:pt x="1725414" y="0"/>
                </a:lnTo>
                <a:lnTo>
                  <a:pt x="1727752" y="0"/>
                </a:lnTo>
                <a:lnTo>
                  <a:pt x="1730077" y="0"/>
                </a:lnTo>
                <a:lnTo>
                  <a:pt x="1732414" y="0"/>
                </a:lnTo>
                <a:lnTo>
                  <a:pt x="1734739" y="0"/>
                </a:lnTo>
                <a:lnTo>
                  <a:pt x="1737076" y="0"/>
                </a:lnTo>
                <a:lnTo>
                  <a:pt x="1739401" y="0"/>
                </a:lnTo>
                <a:lnTo>
                  <a:pt x="1741738" y="0"/>
                </a:lnTo>
                <a:lnTo>
                  <a:pt x="1744075" y="0"/>
                </a:lnTo>
                <a:lnTo>
                  <a:pt x="1746400" y="0"/>
                </a:lnTo>
                <a:lnTo>
                  <a:pt x="1748738" y="0"/>
                </a:lnTo>
                <a:lnTo>
                  <a:pt x="1751063" y="0"/>
                </a:lnTo>
                <a:lnTo>
                  <a:pt x="1753400" y="0"/>
                </a:lnTo>
                <a:lnTo>
                  <a:pt x="1755725" y="0"/>
                </a:lnTo>
                <a:lnTo>
                  <a:pt x="1758062" y="0"/>
                </a:lnTo>
                <a:lnTo>
                  <a:pt x="1760387" y="0"/>
                </a:lnTo>
                <a:lnTo>
                  <a:pt x="1762724" y="0"/>
                </a:lnTo>
                <a:lnTo>
                  <a:pt x="1765049" y="0"/>
                </a:lnTo>
                <a:lnTo>
                  <a:pt x="1767387" y="0"/>
                </a:lnTo>
                <a:lnTo>
                  <a:pt x="1769724" y="0"/>
                </a:lnTo>
                <a:lnTo>
                  <a:pt x="1772049" y="0"/>
                </a:lnTo>
                <a:lnTo>
                  <a:pt x="1774386" y="0"/>
                </a:lnTo>
                <a:lnTo>
                  <a:pt x="1776711" y="0"/>
                </a:lnTo>
                <a:lnTo>
                  <a:pt x="1779048" y="0"/>
                </a:lnTo>
                <a:lnTo>
                  <a:pt x="1781373" y="0"/>
                </a:lnTo>
                <a:lnTo>
                  <a:pt x="1783711" y="0"/>
                </a:lnTo>
                <a:lnTo>
                  <a:pt x="1786036" y="0"/>
                </a:lnTo>
                <a:lnTo>
                  <a:pt x="1788373" y="0"/>
                </a:lnTo>
                <a:lnTo>
                  <a:pt x="1790698" y="0"/>
                </a:lnTo>
                <a:lnTo>
                  <a:pt x="1793035" y="0"/>
                </a:lnTo>
                <a:lnTo>
                  <a:pt x="1795360" y="0"/>
                </a:lnTo>
                <a:lnTo>
                  <a:pt x="1797697" y="0"/>
                </a:lnTo>
                <a:lnTo>
                  <a:pt x="1800034" y="0"/>
                </a:lnTo>
                <a:lnTo>
                  <a:pt x="1802359" y="0"/>
                </a:lnTo>
                <a:lnTo>
                  <a:pt x="1804697" y="0"/>
                </a:lnTo>
                <a:lnTo>
                  <a:pt x="1807022" y="0"/>
                </a:lnTo>
                <a:lnTo>
                  <a:pt x="1809359" y="0"/>
                </a:lnTo>
                <a:lnTo>
                  <a:pt x="1811684" y="0"/>
                </a:lnTo>
                <a:lnTo>
                  <a:pt x="1814021" y="0"/>
                </a:lnTo>
                <a:lnTo>
                  <a:pt x="1816346" y="0"/>
                </a:lnTo>
                <a:lnTo>
                  <a:pt x="1818683" y="0"/>
                </a:lnTo>
                <a:lnTo>
                  <a:pt x="1821008" y="0"/>
                </a:lnTo>
                <a:lnTo>
                  <a:pt x="1823346" y="0"/>
                </a:lnTo>
                <a:lnTo>
                  <a:pt x="1825683" y="0"/>
                </a:lnTo>
                <a:lnTo>
                  <a:pt x="1828008" y="0"/>
                </a:lnTo>
                <a:lnTo>
                  <a:pt x="1830345" y="0"/>
                </a:lnTo>
                <a:lnTo>
                  <a:pt x="1832670" y="0"/>
                </a:lnTo>
                <a:lnTo>
                  <a:pt x="1835007" y="0"/>
                </a:lnTo>
                <a:lnTo>
                  <a:pt x="1837332" y="0"/>
                </a:lnTo>
                <a:lnTo>
                  <a:pt x="1839669" y="0"/>
                </a:lnTo>
                <a:lnTo>
                  <a:pt x="1841994" y="0"/>
                </a:lnTo>
                <a:lnTo>
                  <a:pt x="1844332" y="0"/>
                </a:lnTo>
                <a:lnTo>
                  <a:pt x="1846657" y="0"/>
                </a:lnTo>
                <a:lnTo>
                  <a:pt x="1848994" y="0"/>
                </a:lnTo>
                <a:lnTo>
                  <a:pt x="1851331" y="0"/>
                </a:lnTo>
                <a:lnTo>
                  <a:pt x="1853656" y="0"/>
                </a:lnTo>
                <a:lnTo>
                  <a:pt x="1855993" y="0"/>
                </a:lnTo>
                <a:lnTo>
                  <a:pt x="1858318" y="0"/>
                </a:lnTo>
                <a:lnTo>
                  <a:pt x="1860656" y="0"/>
                </a:lnTo>
                <a:lnTo>
                  <a:pt x="1862981" y="0"/>
                </a:lnTo>
                <a:lnTo>
                  <a:pt x="1865318" y="0"/>
                </a:lnTo>
                <a:lnTo>
                  <a:pt x="1867643" y="0"/>
                </a:lnTo>
                <a:lnTo>
                  <a:pt x="1869980" y="0"/>
                </a:lnTo>
                <a:lnTo>
                  <a:pt x="1872305" y="0"/>
                </a:lnTo>
                <a:lnTo>
                  <a:pt x="1874642" y="0"/>
                </a:lnTo>
                <a:lnTo>
                  <a:pt x="1876979" y="0"/>
                </a:lnTo>
                <a:lnTo>
                  <a:pt x="1879304" y="0"/>
                </a:lnTo>
                <a:lnTo>
                  <a:pt x="1881642" y="0"/>
                </a:lnTo>
                <a:lnTo>
                  <a:pt x="1883967" y="0"/>
                </a:lnTo>
                <a:lnTo>
                  <a:pt x="1886304" y="0"/>
                </a:lnTo>
                <a:lnTo>
                  <a:pt x="1888629" y="0"/>
                </a:lnTo>
                <a:lnTo>
                  <a:pt x="1890966" y="0"/>
                </a:lnTo>
                <a:lnTo>
                  <a:pt x="1893291" y="0"/>
                </a:lnTo>
                <a:lnTo>
                  <a:pt x="1895628" y="0"/>
                </a:lnTo>
                <a:lnTo>
                  <a:pt x="1897953" y="0"/>
                </a:lnTo>
                <a:lnTo>
                  <a:pt x="1900291" y="0"/>
                </a:lnTo>
                <a:lnTo>
                  <a:pt x="1902628" y="0"/>
                </a:lnTo>
                <a:lnTo>
                  <a:pt x="1904953" y="0"/>
                </a:lnTo>
                <a:lnTo>
                  <a:pt x="1907290" y="0"/>
                </a:lnTo>
                <a:lnTo>
                  <a:pt x="1909615" y="0"/>
                </a:lnTo>
                <a:lnTo>
                  <a:pt x="1911952" y="0"/>
                </a:lnTo>
                <a:lnTo>
                  <a:pt x="1914277" y="0"/>
                </a:lnTo>
                <a:lnTo>
                  <a:pt x="1916614" y="0"/>
                </a:lnTo>
                <a:lnTo>
                  <a:pt x="1918939" y="0"/>
                </a:lnTo>
                <a:lnTo>
                  <a:pt x="1921277" y="0"/>
                </a:lnTo>
                <a:lnTo>
                  <a:pt x="1923602" y="0"/>
                </a:lnTo>
                <a:lnTo>
                  <a:pt x="1925939" y="0"/>
                </a:lnTo>
                <a:lnTo>
                  <a:pt x="1928264" y="0"/>
                </a:lnTo>
                <a:lnTo>
                  <a:pt x="1930601" y="0"/>
                </a:lnTo>
                <a:lnTo>
                  <a:pt x="1932938" y="0"/>
                </a:lnTo>
                <a:lnTo>
                  <a:pt x="1935263" y="0"/>
                </a:lnTo>
                <a:lnTo>
                  <a:pt x="1937601" y="0"/>
                </a:lnTo>
                <a:lnTo>
                  <a:pt x="1939926" y="0"/>
                </a:lnTo>
                <a:lnTo>
                  <a:pt x="1942263" y="0"/>
                </a:lnTo>
                <a:lnTo>
                  <a:pt x="1944588" y="0"/>
                </a:lnTo>
                <a:lnTo>
                  <a:pt x="1946925" y="0"/>
                </a:lnTo>
                <a:lnTo>
                  <a:pt x="1949250" y="0"/>
                </a:lnTo>
                <a:lnTo>
                  <a:pt x="1951587" y="0"/>
                </a:lnTo>
                <a:lnTo>
                  <a:pt x="1953912" y="0"/>
                </a:lnTo>
                <a:lnTo>
                  <a:pt x="1956250" y="0"/>
                </a:lnTo>
                <a:lnTo>
                  <a:pt x="1958587" y="0"/>
                </a:lnTo>
                <a:lnTo>
                  <a:pt x="1960912" y="0"/>
                </a:lnTo>
                <a:lnTo>
                  <a:pt x="1963249" y="0"/>
                </a:lnTo>
                <a:lnTo>
                  <a:pt x="1965574" y="0"/>
                </a:lnTo>
                <a:lnTo>
                  <a:pt x="1967911" y="0"/>
                </a:lnTo>
                <a:lnTo>
                  <a:pt x="1970236" y="0"/>
                </a:lnTo>
                <a:lnTo>
                  <a:pt x="1972573" y="0"/>
                </a:lnTo>
                <a:lnTo>
                  <a:pt x="1974898" y="0"/>
                </a:lnTo>
                <a:lnTo>
                  <a:pt x="1977236" y="0"/>
                </a:lnTo>
                <a:lnTo>
                  <a:pt x="1979561" y="0"/>
                </a:lnTo>
                <a:lnTo>
                  <a:pt x="1981898" y="0"/>
                </a:lnTo>
                <a:lnTo>
                  <a:pt x="1984235" y="0"/>
                </a:lnTo>
                <a:lnTo>
                  <a:pt x="1986560" y="0"/>
                </a:lnTo>
                <a:lnTo>
                  <a:pt x="1988897" y="0"/>
                </a:lnTo>
                <a:lnTo>
                  <a:pt x="1991222" y="0"/>
                </a:lnTo>
                <a:lnTo>
                  <a:pt x="1993560" y="0"/>
                </a:lnTo>
                <a:lnTo>
                  <a:pt x="1995885" y="0"/>
                </a:lnTo>
                <a:lnTo>
                  <a:pt x="1998222" y="0"/>
                </a:lnTo>
                <a:lnTo>
                  <a:pt x="2000547" y="0"/>
                </a:lnTo>
                <a:lnTo>
                  <a:pt x="2002884" y="0"/>
                </a:lnTo>
                <a:lnTo>
                  <a:pt x="2005209" y="0"/>
                </a:lnTo>
                <a:lnTo>
                  <a:pt x="2007546" y="0"/>
                </a:lnTo>
                <a:lnTo>
                  <a:pt x="2009883" y="0"/>
                </a:lnTo>
                <a:lnTo>
                  <a:pt x="2012208" y="0"/>
                </a:lnTo>
                <a:lnTo>
                  <a:pt x="2014546" y="0"/>
                </a:lnTo>
                <a:lnTo>
                  <a:pt x="2016871" y="0"/>
                </a:lnTo>
                <a:lnTo>
                  <a:pt x="2019208" y="0"/>
                </a:lnTo>
                <a:lnTo>
                  <a:pt x="2021533" y="0"/>
                </a:lnTo>
                <a:lnTo>
                  <a:pt x="2023870" y="0"/>
                </a:lnTo>
                <a:lnTo>
                  <a:pt x="2026195" y="0"/>
                </a:lnTo>
                <a:lnTo>
                  <a:pt x="2028532" y="0"/>
                </a:lnTo>
                <a:lnTo>
                  <a:pt x="2030857" y="0"/>
                </a:lnTo>
                <a:lnTo>
                  <a:pt x="2033195" y="0"/>
                </a:lnTo>
                <a:lnTo>
                  <a:pt x="2035520" y="0"/>
                </a:lnTo>
                <a:lnTo>
                  <a:pt x="2037857" y="0"/>
                </a:lnTo>
                <a:lnTo>
                  <a:pt x="2040194" y="0"/>
                </a:lnTo>
                <a:lnTo>
                  <a:pt x="2042519" y="0"/>
                </a:lnTo>
                <a:lnTo>
                  <a:pt x="2044856" y="0"/>
                </a:lnTo>
                <a:lnTo>
                  <a:pt x="2047181" y="0"/>
                </a:lnTo>
                <a:lnTo>
                  <a:pt x="2049518" y="0"/>
                </a:lnTo>
                <a:lnTo>
                  <a:pt x="2051843" y="0"/>
                </a:lnTo>
                <a:lnTo>
                  <a:pt x="2054181" y="0"/>
                </a:lnTo>
                <a:lnTo>
                  <a:pt x="2056506" y="0"/>
                </a:lnTo>
                <a:lnTo>
                  <a:pt x="2058843" y="0"/>
                </a:lnTo>
                <a:lnTo>
                  <a:pt x="2061168" y="0"/>
                </a:lnTo>
                <a:lnTo>
                  <a:pt x="2063505" y="0"/>
                </a:lnTo>
                <a:lnTo>
                  <a:pt x="2065842" y="0"/>
                </a:lnTo>
                <a:lnTo>
                  <a:pt x="2068167" y="0"/>
                </a:lnTo>
                <a:lnTo>
                  <a:pt x="2070505" y="0"/>
                </a:lnTo>
                <a:lnTo>
                  <a:pt x="2072829" y="0"/>
                </a:lnTo>
                <a:lnTo>
                  <a:pt x="2075167" y="0"/>
                </a:lnTo>
                <a:lnTo>
                  <a:pt x="2077492" y="0"/>
                </a:lnTo>
                <a:lnTo>
                  <a:pt x="2079829" y="0"/>
                </a:lnTo>
                <a:lnTo>
                  <a:pt x="2082154" y="0"/>
                </a:lnTo>
                <a:lnTo>
                  <a:pt x="2084491" y="0"/>
                </a:lnTo>
                <a:lnTo>
                  <a:pt x="2086816" y="0"/>
                </a:lnTo>
                <a:lnTo>
                  <a:pt x="2089153" y="0"/>
                </a:lnTo>
                <a:lnTo>
                  <a:pt x="2091491" y="0"/>
                </a:lnTo>
                <a:lnTo>
                  <a:pt x="2093816" y="0"/>
                </a:lnTo>
                <a:lnTo>
                  <a:pt x="2096153" y="0"/>
                </a:lnTo>
                <a:lnTo>
                  <a:pt x="2098478" y="0"/>
                </a:lnTo>
                <a:lnTo>
                  <a:pt x="2100815" y="0"/>
                </a:lnTo>
                <a:lnTo>
                  <a:pt x="2103140" y="0"/>
                </a:lnTo>
                <a:lnTo>
                  <a:pt x="2105477" y="0"/>
                </a:lnTo>
                <a:lnTo>
                  <a:pt x="2107802" y="0"/>
                </a:lnTo>
                <a:lnTo>
                  <a:pt x="2110140" y="0"/>
                </a:lnTo>
                <a:lnTo>
                  <a:pt x="2112465" y="0"/>
                </a:lnTo>
                <a:lnTo>
                  <a:pt x="2114802" y="0"/>
                </a:lnTo>
                <a:lnTo>
                  <a:pt x="2117139" y="0"/>
                </a:lnTo>
                <a:lnTo>
                  <a:pt x="2119464" y="0"/>
                </a:lnTo>
                <a:lnTo>
                  <a:pt x="2121801" y="0"/>
                </a:lnTo>
                <a:lnTo>
                  <a:pt x="2124126" y="0"/>
                </a:lnTo>
                <a:lnTo>
                  <a:pt x="2126464" y="0"/>
                </a:lnTo>
                <a:lnTo>
                  <a:pt x="2128788" y="0"/>
                </a:lnTo>
                <a:lnTo>
                  <a:pt x="2131126" y="0"/>
                </a:lnTo>
                <a:lnTo>
                  <a:pt x="2133451" y="0"/>
                </a:lnTo>
                <a:lnTo>
                  <a:pt x="2135788" y="0"/>
                </a:lnTo>
                <a:lnTo>
                  <a:pt x="2138113" y="0"/>
                </a:lnTo>
                <a:lnTo>
                  <a:pt x="2140450" y="0"/>
                </a:lnTo>
                <a:lnTo>
                  <a:pt x="2142775" y="0"/>
                </a:lnTo>
                <a:lnTo>
                  <a:pt x="2145112" y="0"/>
                </a:lnTo>
                <a:lnTo>
                  <a:pt x="2147450" y="0"/>
                </a:lnTo>
                <a:lnTo>
                  <a:pt x="2149775" y="0"/>
                </a:lnTo>
                <a:lnTo>
                  <a:pt x="2152112" y="0"/>
                </a:lnTo>
                <a:lnTo>
                  <a:pt x="2154437" y="0"/>
                </a:lnTo>
                <a:lnTo>
                  <a:pt x="2156774" y="0"/>
                </a:lnTo>
                <a:lnTo>
                  <a:pt x="2159099" y="0"/>
                </a:lnTo>
                <a:lnTo>
                  <a:pt x="2161436" y="0"/>
                </a:lnTo>
                <a:lnTo>
                  <a:pt x="2163761" y="0"/>
                </a:lnTo>
                <a:lnTo>
                  <a:pt x="2166099" y="0"/>
                </a:lnTo>
                <a:lnTo>
                  <a:pt x="2168423" y="0"/>
                </a:lnTo>
                <a:lnTo>
                  <a:pt x="2170761" y="0"/>
                </a:lnTo>
                <a:lnTo>
                  <a:pt x="2173098" y="0"/>
                </a:lnTo>
                <a:lnTo>
                  <a:pt x="2175423" y="0"/>
                </a:lnTo>
                <a:lnTo>
                  <a:pt x="2177760" y="0"/>
                </a:lnTo>
                <a:lnTo>
                  <a:pt x="2180085" y="0"/>
                </a:lnTo>
                <a:lnTo>
                  <a:pt x="2182423" y="0"/>
                </a:lnTo>
                <a:lnTo>
                  <a:pt x="2184747" y="0"/>
                </a:lnTo>
                <a:lnTo>
                  <a:pt x="2187085" y="0"/>
                </a:lnTo>
                <a:lnTo>
                  <a:pt x="2189410" y="0"/>
                </a:lnTo>
                <a:lnTo>
                  <a:pt x="2191747" y="0"/>
                </a:lnTo>
                <a:lnTo>
                  <a:pt x="2194072" y="0"/>
                </a:lnTo>
                <a:lnTo>
                  <a:pt x="2196409" y="0"/>
                </a:lnTo>
                <a:lnTo>
                  <a:pt x="2198746" y="0"/>
                </a:lnTo>
                <a:lnTo>
                  <a:pt x="2201071" y="0"/>
                </a:lnTo>
                <a:lnTo>
                  <a:pt x="2203409" y="0"/>
                </a:lnTo>
                <a:lnTo>
                  <a:pt x="2205734" y="0"/>
                </a:lnTo>
                <a:lnTo>
                  <a:pt x="2208071" y="0"/>
                </a:lnTo>
                <a:lnTo>
                  <a:pt x="2210396" y="0"/>
                </a:lnTo>
                <a:lnTo>
                  <a:pt x="2212733" y="0"/>
                </a:lnTo>
                <a:lnTo>
                  <a:pt x="2215058" y="0"/>
                </a:lnTo>
                <a:lnTo>
                  <a:pt x="2217395" y="0"/>
                </a:lnTo>
                <a:lnTo>
                  <a:pt x="2219720" y="0"/>
                </a:lnTo>
                <a:lnTo>
                  <a:pt x="2222058" y="0"/>
                </a:lnTo>
                <a:lnTo>
                  <a:pt x="2224395" y="0"/>
                </a:lnTo>
                <a:lnTo>
                  <a:pt x="2226720" y="0"/>
                </a:lnTo>
                <a:lnTo>
                  <a:pt x="2229057" y="0"/>
                </a:lnTo>
                <a:lnTo>
                  <a:pt x="2231382" y="0"/>
                </a:lnTo>
                <a:lnTo>
                  <a:pt x="2233719" y="0"/>
                </a:lnTo>
                <a:lnTo>
                  <a:pt x="2236044" y="0"/>
                </a:lnTo>
                <a:lnTo>
                  <a:pt x="2238381" y="0"/>
                </a:lnTo>
                <a:lnTo>
                  <a:pt x="2240706" y="0"/>
                </a:lnTo>
                <a:lnTo>
                  <a:pt x="2243044" y="0"/>
                </a:lnTo>
                <a:lnTo>
                  <a:pt x="2245369" y="0"/>
                </a:lnTo>
                <a:lnTo>
                  <a:pt x="2247706" y="0"/>
                </a:lnTo>
                <a:lnTo>
                  <a:pt x="2250031" y="0"/>
                </a:lnTo>
                <a:lnTo>
                  <a:pt x="2252368" y="0"/>
                </a:lnTo>
                <a:lnTo>
                  <a:pt x="2254705" y="0"/>
                </a:lnTo>
                <a:lnTo>
                  <a:pt x="2257030" y="0"/>
                </a:lnTo>
                <a:lnTo>
                  <a:pt x="2259368" y="0"/>
                </a:lnTo>
                <a:lnTo>
                  <a:pt x="2261692" y="0"/>
                </a:lnTo>
                <a:lnTo>
                  <a:pt x="2264030" y="0"/>
                </a:lnTo>
                <a:lnTo>
                  <a:pt x="2266355" y="0"/>
                </a:lnTo>
                <a:lnTo>
                  <a:pt x="2268692" y="0"/>
                </a:lnTo>
                <a:lnTo>
                  <a:pt x="2271017" y="0"/>
                </a:lnTo>
                <a:lnTo>
                  <a:pt x="2273354" y="0"/>
                </a:lnTo>
                <a:lnTo>
                  <a:pt x="2275679" y="0"/>
                </a:lnTo>
                <a:lnTo>
                  <a:pt x="2278016" y="0"/>
                </a:lnTo>
                <a:lnTo>
                  <a:pt x="2280354" y="0"/>
                </a:lnTo>
                <a:lnTo>
                  <a:pt x="2282679" y="0"/>
                </a:lnTo>
                <a:lnTo>
                  <a:pt x="2285016" y="0"/>
                </a:lnTo>
                <a:lnTo>
                  <a:pt x="2287341" y="0"/>
                </a:lnTo>
                <a:lnTo>
                  <a:pt x="2289678" y="0"/>
                </a:lnTo>
                <a:lnTo>
                  <a:pt x="2292003" y="0"/>
                </a:lnTo>
                <a:lnTo>
                  <a:pt x="2294340" y="0"/>
                </a:lnTo>
                <a:lnTo>
                  <a:pt x="2296665" y="0"/>
                </a:lnTo>
                <a:lnTo>
                  <a:pt x="2299003" y="0"/>
                </a:lnTo>
                <a:lnTo>
                  <a:pt x="2301327" y="0"/>
                </a:lnTo>
                <a:lnTo>
                  <a:pt x="2303665" y="0"/>
                </a:lnTo>
                <a:lnTo>
                  <a:pt x="2306002" y="0"/>
                </a:lnTo>
                <a:lnTo>
                  <a:pt x="2308327" y="0"/>
                </a:lnTo>
                <a:lnTo>
                  <a:pt x="2310664" y="0"/>
                </a:lnTo>
                <a:lnTo>
                  <a:pt x="2312989" y="0"/>
                </a:lnTo>
                <a:lnTo>
                  <a:pt x="2315327" y="0"/>
                </a:lnTo>
                <a:lnTo>
                  <a:pt x="2317651" y="0"/>
                </a:lnTo>
                <a:lnTo>
                  <a:pt x="2319989" y="0"/>
                </a:lnTo>
                <a:lnTo>
                  <a:pt x="2322314" y="0"/>
                </a:lnTo>
                <a:lnTo>
                  <a:pt x="2324651" y="0"/>
                </a:lnTo>
                <a:lnTo>
                  <a:pt x="2326976" y="0"/>
                </a:lnTo>
                <a:lnTo>
                  <a:pt x="2329313" y="0"/>
                </a:lnTo>
              </a:path>
            </a:pathLst>
          </a:custGeom>
          <a:noFill/>
          <a:ln w="28575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FABDEDFB-3EEA-5B81-CB1B-C090E88A3CBA}"/>
              </a:ext>
            </a:extLst>
          </p:cNvPr>
          <p:cNvSpPr/>
          <p:nvPr/>
        </p:nvSpPr>
        <p:spPr>
          <a:xfrm>
            <a:off x="3095055" y="3130820"/>
            <a:ext cx="2329312" cy="1537547"/>
          </a:xfrm>
          <a:custGeom>
            <a:avLst/>
            <a:gdLst>
              <a:gd name="connsiteX0" fmla="*/ 0 w 2329312"/>
              <a:gd name="connsiteY0" fmla="*/ 1537548 h 1537547"/>
              <a:gd name="connsiteX1" fmla="*/ 2331 w 2329312"/>
              <a:gd name="connsiteY1" fmla="*/ 1537548 h 1537547"/>
              <a:gd name="connsiteX2" fmla="*/ 4663 w 2329312"/>
              <a:gd name="connsiteY2" fmla="*/ 1537548 h 1537547"/>
              <a:gd name="connsiteX3" fmla="*/ 6995 w 2329312"/>
              <a:gd name="connsiteY3" fmla="*/ 1537548 h 1537547"/>
              <a:gd name="connsiteX4" fmla="*/ 9326 w 2329312"/>
              <a:gd name="connsiteY4" fmla="*/ 1537548 h 1537547"/>
              <a:gd name="connsiteX5" fmla="*/ 11658 w 2329312"/>
              <a:gd name="connsiteY5" fmla="*/ 1537548 h 1537547"/>
              <a:gd name="connsiteX6" fmla="*/ 13989 w 2329312"/>
              <a:gd name="connsiteY6" fmla="*/ 1537548 h 1537547"/>
              <a:gd name="connsiteX7" fmla="*/ 16321 w 2329312"/>
              <a:gd name="connsiteY7" fmla="*/ 1537548 h 1537547"/>
              <a:gd name="connsiteX8" fmla="*/ 18653 w 2329312"/>
              <a:gd name="connsiteY8" fmla="*/ 1537548 h 1537547"/>
              <a:gd name="connsiteX9" fmla="*/ 20985 w 2329312"/>
              <a:gd name="connsiteY9" fmla="*/ 1537548 h 1537547"/>
              <a:gd name="connsiteX10" fmla="*/ 23316 w 2329312"/>
              <a:gd name="connsiteY10" fmla="*/ 1537548 h 1537547"/>
              <a:gd name="connsiteX11" fmla="*/ 25647 w 2329312"/>
              <a:gd name="connsiteY11" fmla="*/ 1537548 h 1537547"/>
              <a:gd name="connsiteX12" fmla="*/ 27979 w 2329312"/>
              <a:gd name="connsiteY12" fmla="*/ 1537548 h 1537547"/>
              <a:gd name="connsiteX13" fmla="*/ 30311 w 2329312"/>
              <a:gd name="connsiteY13" fmla="*/ 1537548 h 1537547"/>
              <a:gd name="connsiteX14" fmla="*/ 32643 w 2329312"/>
              <a:gd name="connsiteY14" fmla="*/ 1537548 h 1537547"/>
              <a:gd name="connsiteX15" fmla="*/ 34974 w 2329312"/>
              <a:gd name="connsiteY15" fmla="*/ 1537548 h 1537547"/>
              <a:gd name="connsiteX16" fmla="*/ 37306 w 2329312"/>
              <a:gd name="connsiteY16" fmla="*/ 1537548 h 1537547"/>
              <a:gd name="connsiteX17" fmla="*/ 39637 w 2329312"/>
              <a:gd name="connsiteY17" fmla="*/ 1537548 h 1537547"/>
              <a:gd name="connsiteX18" fmla="*/ 41969 w 2329312"/>
              <a:gd name="connsiteY18" fmla="*/ 1537548 h 1537547"/>
              <a:gd name="connsiteX19" fmla="*/ 44301 w 2329312"/>
              <a:gd name="connsiteY19" fmla="*/ 1537548 h 1537547"/>
              <a:gd name="connsiteX20" fmla="*/ 46632 w 2329312"/>
              <a:gd name="connsiteY20" fmla="*/ 1537548 h 1537547"/>
              <a:gd name="connsiteX21" fmla="*/ 48964 w 2329312"/>
              <a:gd name="connsiteY21" fmla="*/ 1537548 h 1537547"/>
              <a:gd name="connsiteX22" fmla="*/ 51295 w 2329312"/>
              <a:gd name="connsiteY22" fmla="*/ 1537548 h 1537547"/>
              <a:gd name="connsiteX23" fmla="*/ 53628 w 2329312"/>
              <a:gd name="connsiteY23" fmla="*/ 1537548 h 1537547"/>
              <a:gd name="connsiteX24" fmla="*/ 55959 w 2329312"/>
              <a:gd name="connsiteY24" fmla="*/ 1537548 h 1537547"/>
              <a:gd name="connsiteX25" fmla="*/ 58291 w 2329312"/>
              <a:gd name="connsiteY25" fmla="*/ 1537548 h 1537547"/>
              <a:gd name="connsiteX26" fmla="*/ 60622 w 2329312"/>
              <a:gd name="connsiteY26" fmla="*/ 1537548 h 1537547"/>
              <a:gd name="connsiteX27" fmla="*/ 62953 w 2329312"/>
              <a:gd name="connsiteY27" fmla="*/ 1537548 h 1537547"/>
              <a:gd name="connsiteX28" fmla="*/ 65286 w 2329312"/>
              <a:gd name="connsiteY28" fmla="*/ 1537548 h 1537547"/>
              <a:gd name="connsiteX29" fmla="*/ 67617 w 2329312"/>
              <a:gd name="connsiteY29" fmla="*/ 1537548 h 1537547"/>
              <a:gd name="connsiteX30" fmla="*/ 69949 w 2329312"/>
              <a:gd name="connsiteY30" fmla="*/ 1537548 h 1537547"/>
              <a:gd name="connsiteX31" fmla="*/ 72280 w 2329312"/>
              <a:gd name="connsiteY31" fmla="*/ 1537548 h 1537547"/>
              <a:gd name="connsiteX32" fmla="*/ 74613 w 2329312"/>
              <a:gd name="connsiteY32" fmla="*/ 1537548 h 1537547"/>
              <a:gd name="connsiteX33" fmla="*/ 76944 w 2329312"/>
              <a:gd name="connsiteY33" fmla="*/ 1537548 h 1537547"/>
              <a:gd name="connsiteX34" fmla="*/ 79275 w 2329312"/>
              <a:gd name="connsiteY34" fmla="*/ 1537548 h 1537547"/>
              <a:gd name="connsiteX35" fmla="*/ 81607 w 2329312"/>
              <a:gd name="connsiteY35" fmla="*/ 1537548 h 1537547"/>
              <a:gd name="connsiteX36" fmla="*/ 83938 w 2329312"/>
              <a:gd name="connsiteY36" fmla="*/ 1537548 h 1537547"/>
              <a:gd name="connsiteX37" fmla="*/ 86271 w 2329312"/>
              <a:gd name="connsiteY37" fmla="*/ 1537548 h 1537547"/>
              <a:gd name="connsiteX38" fmla="*/ 88602 w 2329312"/>
              <a:gd name="connsiteY38" fmla="*/ 1537548 h 1537547"/>
              <a:gd name="connsiteX39" fmla="*/ 90934 w 2329312"/>
              <a:gd name="connsiteY39" fmla="*/ 1537548 h 1537547"/>
              <a:gd name="connsiteX40" fmla="*/ 93265 w 2329312"/>
              <a:gd name="connsiteY40" fmla="*/ 1537548 h 1537547"/>
              <a:gd name="connsiteX41" fmla="*/ 95596 w 2329312"/>
              <a:gd name="connsiteY41" fmla="*/ 1537548 h 1537547"/>
              <a:gd name="connsiteX42" fmla="*/ 97929 w 2329312"/>
              <a:gd name="connsiteY42" fmla="*/ 1537548 h 1537547"/>
              <a:gd name="connsiteX43" fmla="*/ 100260 w 2329312"/>
              <a:gd name="connsiteY43" fmla="*/ 1537548 h 1537547"/>
              <a:gd name="connsiteX44" fmla="*/ 102592 w 2329312"/>
              <a:gd name="connsiteY44" fmla="*/ 1537548 h 1537547"/>
              <a:gd name="connsiteX45" fmla="*/ 104923 w 2329312"/>
              <a:gd name="connsiteY45" fmla="*/ 1537548 h 1537547"/>
              <a:gd name="connsiteX46" fmla="*/ 107256 w 2329312"/>
              <a:gd name="connsiteY46" fmla="*/ 1537548 h 1537547"/>
              <a:gd name="connsiteX47" fmla="*/ 109587 w 2329312"/>
              <a:gd name="connsiteY47" fmla="*/ 1537548 h 1537547"/>
              <a:gd name="connsiteX48" fmla="*/ 111919 w 2329312"/>
              <a:gd name="connsiteY48" fmla="*/ 1537548 h 1537547"/>
              <a:gd name="connsiteX49" fmla="*/ 114250 w 2329312"/>
              <a:gd name="connsiteY49" fmla="*/ 1537548 h 1537547"/>
              <a:gd name="connsiteX50" fmla="*/ 116581 w 2329312"/>
              <a:gd name="connsiteY50" fmla="*/ 1537548 h 1537547"/>
              <a:gd name="connsiteX51" fmla="*/ 118914 w 2329312"/>
              <a:gd name="connsiteY51" fmla="*/ 1537548 h 1537547"/>
              <a:gd name="connsiteX52" fmla="*/ 121245 w 2329312"/>
              <a:gd name="connsiteY52" fmla="*/ 1537548 h 1537547"/>
              <a:gd name="connsiteX53" fmla="*/ 123577 w 2329312"/>
              <a:gd name="connsiteY53" fmla="*/ 1537548 h 1537547"/>
              <a:gd name="connsiteX54" fmla="*/ 125908 w 2329312"/>
              <a:gd name="connsiteY54" fmla="*/ 1537548 h 1537547"/>
              <a:gd name="connsiteX55" fmla="*/ 128241 w 2329312"/>
              <a:gd name="connsiteY55" fmla="*/ 1537548 h 1537547"/>
              <a:gd name="connsiteX56" fmla="*/ 130572 w 2329312"/>
              <a:gd name="connsiteY56" fmla="*/ 1537548 h 1537547"/>
              <a:gd name="connsiteX57" fmla="*/ 132903 w 2329312"/>
              <a:gd name="connsiteY57" fmla="*/ 1537548 h 1537547"/>
              <a:gd name="connsiteX58" fmla="*/ 135235 w 2329312"/>
              <a:gd name="connsiteY58" fmla="*/ 1537548 h 1537547"/>
              <a:gd name="connsiteX59" fmla="*/ 137566 w 2329312"/>
              <a:gd name="connsiteY59" fmla="*/ 1537548 h 1537547"/>
              <a:gd name="connsiteX60" fmla="*/ 139899 w 2329312"/>
              <a:gd name="connsiteY60" fmla="*/ 1537548 h 1537547"/>
              <a:gd name="connsiteX61" fmla="*/ 142230 w 2329312"/>
              <a:gd name="connsiteY61" fmla="*/ 1537548 h 1537547"/>
              <a:gd name="connsiteX62" fmla="*/ 144562 w 2329312"/>
              <a:gd name="connsiteY62" fmla="*/ 1537548 h 1537547"/>
              <a:gd name="connsiteX63" fmla="*/ 146893 w 2329312"/>
              <a:gd name="connsiteY63" fmla="*/ 1537548 h 1537547"/>
              <a:gd name="connsiteX64" fmla="*/ 149225 w 2329312"/>
              <a:gd name="connsiteY64" fmla="*/ 1537548 h 1537547"/>
              <a:gd name="connsiteX65" fmla="*/ 151557 w 2329312"/>
              <a:gd name="connsiteY65" fmla="*/ 1537548 h 1537547"/>
              <a:gd name="connsiteX66" fmla="*/ 153888 w 2329312"/>
              <a:gd name="connsiteY66" fmla="*/ 1537548 h 1537547"/>
              <a:gd name="connsiteX67" fmla="*/ 156220 w 2329312"/>
              <a:gd name="connsiteY67" fmla="*/ 1537548 h 1537547"/>
              <a:gd name="connsiteX68" fmla="*/ 158551 w 2329312"/>
              <a:gd name="connsiteY68" fmla="*/ 1537548 h 1537547"/>
              <a:gd name="connsiteX69" fmla="*/ 160883 w 2329312"/>
              <a:gd name="connsiteY69" fmla="*/ 1537548 h 1537547"/>
              <a:gd name="connsiteX70" fmla="*/ 163215 w 2329312"/>
              <a:gd name="connsiteY70" fmla="*/ 1537548 h 1537547"/>
              <a:gd name="connsiteX71" fmla="*/ 165547 w 2329312"/>
              <a:gd name="connsiteY71" fmla="*/ 1537548 h 1537547"/>
              <a:gd name="connsiteX72" fmla="*/ 167878 w 2329312"/>
              <a:gd name="connsiteY72" fmla="*/ 1537548 h 1537547"/>
              <a:gd name="connsiteX73" fmla="*/ 170209 w 2329312"/>
              <a:gd name="connsiteY73" fmla="*/ 1537548 h 1537547"/>
              <a:gd name="connsiteX74" fmla="*/ 172541 w 2329312"/>
              <a:gd name="connsiteY74" fmla="*/ 1537548 h 1537547"/>
              <a:gd name="connsiteX75" fmla="*/ 174873 w 2329312"/>
              <a:gd name="connsiteY75" fmla="*/ 1537548 h 1537547"/>
              <a:gd name="connsiteX76" fmla="*/ 177205 w 2329312"/>
              <a:gd name="connsiteY76" fmla="*/ 1537548 h 1537547"/>
              <a:gd name="connsiteX77" fmla="*/ 179536 w 2329312"/>
              <a:gd name="connsiteY77" fmla="*/ 1537548 h 1537547"/>
              <a:gd name="connsiteX78" fmla="*/ 181868 w 2329312"/>
              <a:gd name="connsiteY78" fmla="*/ 1537548 h 1537547"/>
              <a:gd name="connsiteX79" fmla="*/ 184199 w 2329312"/>
              <a:gd name="connsiteY79" fmla="*/ 1537548 h 1537547"/>
              <a:gd name="connsiteX80" fmla="*/ 186531 w 2329312"/>
              <a:gd name="connsiteY80" fmla="*/ 1537548 h 1537547"/>
              <a:gd name="connsiteX81" fmla="*/ 188863 w 2329312"/>
              <a:gd name="connsiteY81" fmla="*/ 1537548 h 1537547"/>
              <a:gd name="connsiteX82" fmla="*/ 191194 w 2329312"/>
              <a:gd name="connsiteY82" fmla="*/ 1537548 h 1537547"/>
              <a:gd name="connsiteX83" fmla="*/ 193526 w 2329312"/>
              <a:gd name="connsiteY83" fmla="*/ 1537548 h 1537547"/>
              <a:gd name="connsiteX84" fmla="*/ 195857 w 2329312"/>
              <a:gd name="connsiteY84" fmla="*/ 1537548 h 1537547"/>
              <a:gd name="connsiteX85" fmla="*/ 198190 w 2329312"/>
              <a:gd name="connsiteY85" fmla="*/ 1537548 h 1537547"/>
              <a:gd name="connsiteX86" fmla="*/ 200521 w 2329312"/>
              <a:gd name="connsiteY86" fmla="*/ 1537548 h 1537547"/>
              <a:gd name="connsiteX87" fmla="*/ 202853 w 2329312"/>
              <a:gd name="connsiteY87" fmla="*/ 1537548 h 1537547"/>
              <a:gd name="connsiteX88" fmla="*/ 205184 w 2329312"/>
              <a:gd name="connsiteY88" fmla="*/ 1537548 h 1537547"/>
              <a:gd name="connsiteX89" fmla="*/ 207515 w 2329312"/>
              <a:gd name="connsiteY89" fmla="*/ 1537548 h 1537547"/>
              <a:gd name="connsiteX90" fmla="*/ 209848 w 2329312"/>
              <a:gd name="connsiteY90" fmla="*/ 1537548 h 1537547"/>
              <a:gd name="connsiteX91" fmla="*/ 212179 w 2329312"/>
              <a:gd name="connsiteY91" fmla="*/ 1537548 h 1537547"/>
              <a:gd name="connsiteX92" fmla="*/ 214511 w 2329312"/>
              <a:gd name="connsiteY92" fmla="*/ 1537548 h 1537547"/>
              <a:gd name="connsiteX93" fmla="*/ 216842 w 2329312"/>
              <a:gd name="connsiteY93" fmla="*/ 1537548 h 1537547"/>
              <a:gd name="connsiteX94" fmla="*/ 219175 w 2329312"/>
              <a:gd name="connsiteY94" fmla="*/ 1537548 h 1537547"/>
              <a:gd name="connsiteX95" fmla="*/ 221506 w 2329312"/>
              <a:gd name="connsiteY95" fmla="*/ 1537548 h 1537547"/>
              <a:gd name="connsiteX96" fmla="*/ 223837 w 2329312"/>
              <a:gd name="connsiteY96" fmla="*/ 1537548 h 1537547"/>
              <a:gd name="connsiteX97" fmla="*/ 226169 w 2329312"/>
              <a:gd name="connsiteY97" fmla="*/ 1537548 h 1537547"/>
              <a:gd name="connsiteX98" fmla="*/ 228500 w 2329312"/>
              <a:gd name="connsiteY98" fmla="*/ 1537548 h 1537547"/>
              <a:gd name="connsiteX99" fmla="*/ 230833 w 2329312"/>
              <a:gd name="connsiteY99" fmla="*/ 1537548 h 1537547"/>
              <a:gd name="connsiteX100" fmla="*/ 233164 w 2329312"/>
              <a:gd name="connsiteY100" fmla="*/ 1537548 h 1537547"/>
              <a:gd name="connsiteX101" fmla="*/ 235496 w 2329312"/>
              <a:gd name="connsiteY101" fmla="*/ 1537548 h 1537547"/>
              <a:gd name="connsiteX102" fmla="*/ 237827 w 2329312"/>
              <a:gd name="connsiteY102" fmla="*/ 1537548 h 1537547"/>
              <a:gd name="connsiteX103" fmla="*/ 240158 w 2329312"/>
              <a:gd name="connsiteY103" fmla="*/ 1537548 h 1537547"/>
              <a:gd name="connsiteX104" fmla="*/ 242491 w 2329312"/>
              <a:gd name="connsiteY104" fmla="*/ 1537548 h 1537547"/>
              <a:gd name="connsiteX105" fmla="*/ 244822 w 2329312"/>
              <a:gd name="connsiteY105" fmla="*/ 1537548 h 1537547"/>
              <a:gd name="connsiteX106" fmla="*/ 247154 w 2329312"/>
              <a:gd name="connsiteY106" fmla="*/ 1537548 h 1537547"/>
              <a:gd name="connsiteX107" fmla="*/ 249485 w 2329312"/>
              <a:gd name="connsiteY107" fmla="*/ 1537548 h 1537547"/>
              <a:gd name="connsiteX108" fmla="*/ 251818 w 2329312"/>
              <a:gd name="connsiteY108" fmla="*/ 1537548 h 1537547"/>
              <a:gd name="connsiteX109" fmla="*/ 254149 w 2329312"/>
              <a:gd name="connsiteY109" fmla="*/ 1537548 h 1537547"/>
              <a:gd name="connsiteX110" fmla="*/ 256481 w 2329312"/>
              <a:gd name="connsiteY110" fmla="*/ 1537548 h 1537547"/>
              <a:gd name="connsiteX111" fmla="*/ 258812 w 2329312"/>
              <a:gd name="connsiteY111" fmla="*/ 1537548 h 1537547"/>
              <a:gd name="connsiteX112" fmla="*/ 261143 w 2329312"/>
              <a:gd name="connsiteY112" fmla="*/ 1537548 h 1537547"/>
              <a:gd name="connsiteX113" fmla="*/ 263476 w 2329312"/>
              <a:gd name="connsiteY113" fmla="*/ 1537548 h 1537547"/>
              <a:gd name="connsiteX114" fmla="*/ 265807 w 2329312"/>
              <a:gd name="connsiteY114" fmla="*/ 1537548 h 1537547"/>
              <a:gd name="connsiteX115" fmla="*/ 268139 w 2329312"/>
              <a:gd name="connsiteY115" fmla="*/ 1537548 h 1537547"/>
              <a:gd name="connsiteX116" fmla="*/ 270470 w 2329312"/>
              <a:gd name="connsiteY116" fmla="*/ 1537548 h 1537547"/>
              <a:gd name="connsiteX117" fmla="*/ 272803 w 2329312"/>
              <a:gd name="connsiteY117" fmla="*/ 1537548 h 1537547"/>
              <a:gd name="connsiteX118" fmla="*/ 275134 w 2329312"/>
              <a:gd name="connsiteY118" fmla="*/ 1537548 h 1537547"/>
              <a:gd name="connsiteX119" fmla="*/ 277465 w 2329312"/>
              <a:gd name="connsiteY119" fmla="*/ 1537548 h 1537547"/>
              <a:gd name="connsiteX120" fmla="*/ 279797 w 2329312"/>
              <a:gd name="connsiteY120" fmla="*/ 1537548 h 1537547"/>
              <a:gd name="connsiteX121" fmla="*/ 282128 w 2329312"/>
              <a:gd name="connsiteY121" fmla="*/ 1537548 h 1537547"/>
              <a:gd name="connsiteX122" fmla="*/ 284461 w 2329312"/>
              <a:gd name="connsiteY122" fmla="*/ 1537548 h 1537547"/>
              <a:gd name="connsiteX123" fmla="*/ 286792 w 2329312"/>
              <a:gd name="connsiteY123" fmla="*/ 1537548 h 1537547"/>
              <a:gd name="connsiteX124" fmla="*/ 289124 w 2329312"/>
              <a:gd name="connsiteY124" fmla="*/ 1537548 h 1537547"/>
              <a:gd name="connsiteX125" fmla="*/ 291455 w 2329312"/>
              <a:gd name="connsiteY125" fmla="*/ 1537548 h 1537547"/>
              <a:gd name="connsiteX126" fmla="*/ 293787 w 2329312"/>
              <a:gd name="connsiteY126" fmla="*/ 1537548 h 1537547"/>
              <a:gd name="connsiteX127" fmla="*/ 296119 w 2329312"/>
              <a:gd name="connsiteY127" fmla="*/ 1537548 h 1537547"/>
              <a:gd name="connsiteX128" fmla="*/ 298450 w 2329312"/>
              <a:gd name="connsiteY128" fmla="*/ 1537548 h 1537547"/>
              <a:gd name="connsiteX129" fmla="*/ 300782 w 2329312"/>
              <a:gd name="connsiteY129" fmla="*/ 1537548 h 1537547"/>
              <a:gd name="connsiteX130" fmla="*/ 303113 w 2329312"/>
              <a:gd name="connsiteY130" fmla="*/ 1537548 h 1537547"/>
              <a:gd name="connsiteX131" fmla="*/ 305445 w 2329312"/>
              <a:gd name="connsiteY131" fmla="*/ 1537548 h 1537547"/>
              <a:gd name="connsiteX132" fmla="*/ 307777 w 2329312"/>
              <a:gd name="connsiteY132" fmla="*/ 1537548 h 1537547"/>
              <a:gd name="connsiteX133" fmla="*/ 310109 w 2329312"/>
              <a:gd name="connsiteY133" fmla="*/ 1537548 h 1537547"/>
              <a:gd name="connsiteX134" fmla="*/ 312440 w 2329312"/>
              <a:gd name="connsiteY134" fmla="*/ 1537548 h 1537547"/>
              <a:gd name="connsiteX135" fmla="*/ 314771 w 2329312"/>
              <a:gd name="connsiteY135" fmla="*/ 1537548 h 1537547"/>
              <a:gd name="connsiteX136" fmla="*/ 317103 w 2329312"/>
              <a:gd name="connsiteY136" fmla="*/ 1537548 h 1537547"/>
              <a:gd name="connsiteX137" fmla="*/ 319435 w 2329312"/>
              <a:gd name="connsiteY137" fmla="*/ 1537548 h 1537547"/>
              <a:gd name="connsiteX138" fmla="*/ 321767 w 2329312"/>
              <a:gd name="connsiteY138" fmla="*/ 1537548 h 1537547"/>
              <a:gd name="connsiteX139" fmla="*/ 324098 w 2329312"/>
              <a:gd name="connsiteY139" fmla="*/ 1537548 h 1537547"/>
              <a:gd name="connsiteX140" fmla="*/ 326430 w 2329312"/>
              <a:gd name="connsiteY140" fmla="*/ 1537548 h 1537547"/>
              <a:gd name="connsiteX141" fmla="*/ 328761 w 2329312"/>
              <a:gd name="connsiteY141" fmla="*/ 1537548 h 1537547"/>
              <a:gd name="connsiteX142" fmla="*/ 331092 w 2329312"/>
              <a:gd name="connsiteY142" fmla="*/ 1537548 h 1537547"/>
              <a:gd name="connsiteX143" fmla="*/ 333425 w 2329312"/>
              <a:gd name="connsiteY143" fmla="*/ 1537548 h 1537547"/>
              <a:gd name="connsiteX144" fmla="*/ 335756 w 2329312"/>
              <a:gd name="connsiteY144" fmla="*/ 1537548 h 1537547"/>
              <a:gd name="connsiteX145" fmla="*/ 338088 w 2329312"/>
              <a:gd name="connsiteY145" fmla="*/ 1537548 h 1537547"/>
              <a:gd name="connsiteX146" fmla="*/ 340419 w 2329312"/>
              <a:gd name="connsiteY146" fmla="*/ 1537548 h 1537547"/>
              <a:gd name="connsiteX147" fmla="*/ 342752 w 2329312"/>
              <a:gd name="connsiteY147" fmla="*/ 1537548 h 1537547"/>
              <a:gd name="connsiteX148" fmla="*/ 345083 w 2329312"/>
              <a:gd name="connsiteY148" fmla="*/ 1537548 h 1537547"/>
              <a:gd name="connsiteX149" fmla="*/ 347415 w 2329312"/>
              <a:gd name="connsiteY149" fmla="*/ 1537548 h 1537547"/>
              <a:gd name="connsiteX150" fmla="*/ 349746 w 2329312"/>
              <a:gd name="connsiteY150" fmla="*/ 1537548 h 1537547"/>
              <a:gd name="connsiteX151" fmla="*/ 352077 w 2329312"/>
              <a:gd name="connsiteY151" fmla="*/ 1537548 h 1537547"/>
              <a:gd name="connsiteX152" fmla="*/ 354410 w 2329312"/>
              <a:gd name="connsiteY152" fmla="*/ 1537548 h 1537547"/>
              <a:gd name="connsiteX153" fmla="*/ 356741 w 2329312"/>
              <a:gd name="connsiteY153" fmla="*/ 1537548 h 1537547"/>
              <a:gd name="connsiteX154" fmla="*/ 359073 w 2329312"/>
              <a:gd name="connsiteY154" fmla="*/ 1537548 h 1537547"/>
              <a:gd name="connsiteX155" fmla="*/ 361404 w 2329312"/>
              <a:gd name="connsiteY155" fmla="*/ 1537548 h 1537547"/>
              <a:gd name="connsiteX156" fmla="*/ 363737 w 2329312"/>
              <a:gd name="connsiteY156" fmla="*/ 1537548 h 1537547"/>
              <a:gd name="connsiteX157" fmla="*/ 366068 w 2329312"/>
              <a:gd name="connsiteY157" fmla="*/ 1537548 h 1537547"/>
              <a:gd name="connsiteX158" fmla="*/ 368399 w 2329312"/>
              <a:gd name="connsiteY158" fmla="*/ 1537548 h 1537547"/>
              <a:gd name="connsiteX159" fmla="*/ 370731 w 2329312"/>
              <a:gd name="connsiteY159" fmla="*/ 1537548 h 1537547"/>
              <a:gd name="connsiteX160" fmla="*/ 373062 w 2329312"/>
              <a:gd name="connsiteY160" fmla="*/ 1537548 h 1537547"/>
              <a:gd name="connsiteX161" fmla="*/ 375395 w 2329312"/>
              <a:gd name="connsiteY161" fmla="*/ 1537548 h 1537547"/>
              <a:gd name="connsiteX162" fmla="*/ 377726 w 2329312"/>
              <a:gd name="connsiteY162" fmla="*/ 1537548 h 1537547"/>
              <a:gd name="connsiteX163" fmla="*/ 380058 w 2329312"/>
              <a:gd name="connsiteY163" fmla="*/ 1537548 h 1537547"/>
              <a:gd name="connsiteX164" fmla="*/ 382389 w 2329312"/>
              <a:gd name="connsiteY164" fmla="*/ 1537548 h 1537547"/>
              <a:gd name="connsiteX165" fmla="*/ 384720 w 2329312"/>
              <a:gd name="connsiteY165" fmla="*/ 1537548 h 1537547"/>
              <a:gd name="connsiteX166" fmla="*/ 387053 w 2329312"/>
              <a:gd name="connsiteY166" fmla="*/ 1537548 h 1537547"/>
              <a:gd name="connsiteX167" fmla="*/ 389384 w 2329312"/>
              <a:gd name="connsiteY167" fmla="*/ 1537548 h 1537547"/>
              <a:gd name="connsiteX168" fmla="*/ 391716 w 2329312"/>
              <a:gd name="connsiteY168" fmla="*/ 1537548 h 1537547"/>
              <a:gd name="connsiteX169" fmla="*/ 394047 w 2329312"/>
              <a:gd name="connsiteY169" fmla="*/ 1537548 h 1537547"/>
              <a:gd name="connsiteX170" fmla="*/ 396380 w 2329312"/>
              <a:gd name="connsiteY170" fmla="*/ 1537548 h 1537547"/>
              <a:gd name="connsiteX171" fmla="*/ 398711 w 2329312"/>
              <a:gd name="connsiteY171" fmla="*/ 1537548 h 1537547"/>
              <a:gd name="connsiteX172" fmla="*/ 401043 w 2329312"/>
              <a:gd name="connsiteY172" fmla="*/ 1537548 h 1537547"/>
              <a:gd name="connsiteX173" fmla="*/ 403374 w 2329312"/>
              <a:gd name="connsiteY173" fmla="*/ 1537548 h 1537547"/>
              <a:gd name="connsiteX174" fmla="*/ 405705 w 2329312"/>
              <a:gd name="connsiteY174" fmla="*/ 1537548 h 1537547"/>
              <a:gd name="connsiteX175" fmla="*/ 408038 w 2329312"/>
              <a:gd name="connsiteY175" fmla="*/ 1537548 h 1537547"/>
              <a:gd name="connsiteX176" fmla="*/ 410369 w 2329312"/>
              <a:gd name="connsiteY176" fmla="*/ 1537548 h 1537547"/>
              <a:gd name="connsiteX177" fmla="*/ 412701 w 2329312"/>
              <a:gd name="connsiteY177" fmla="*/ 1537548 h 1537547"/>
              <a:gd name="connsiteX178" fmla="*/ 415032 w 2329312"/>
              <a:gd name="connsiteY178" fmla="*/ 1537548 h 1537547"/>
              <a:gd name="connsiteX179" fmla="*/ 417364 w 2329312"/>
              <a:gd name="connsiteY179" fmla="*/ 1537548 h 1537547"/>
              <a:gd name="connsiteX180" fmla="*/ 419696 w 2329312"/>
              <a:gd name="connsiteY180" fmla="*/ 1537548 h 1537547"/>
              <a:gd name="connsiteX181" fmla="*/ 422027 w 2329312"/>
              <a:gd name="connsiteY181" fmla="*/ 1537548 h 1537547"/>
              <a:gd name="connsiteX182" fmla="*/ 424359 w 2329312"/>
              <a:gd name="connsiteY182" fmla="*/ 1537548 h 1537547"/>
              <a:gd name="connsiteX183" fmla="*/ 426690 w 2329312"/>
              <a:gd name="connsiteY183" fmla="*/ 1537548 h 1537547"/>
              <a:gd name="connsiteX184" fmla="*/ 429022 w 2329312"/>
              <a:gd name="connsiteY184" fmla="*/ 1537548 h 1537547"/>
              <a:gd name="connsiteX185" fmla="*/ 431354 w 2329312"/>
              <a:gd name="connsiteY185" fmla="*/ 1537548 h 1537547"/>
              <a:gd name="connsiteX186" fmla="*/ 433686 w 2329312"/>
              <a:gd name="connsiteY186" fmla="*/ 1537548 h 1537547"/>
              <a:gd name="connsiteX187" fmla="*/ 436017 w 2329312"/>
              <a:gd name="connsiteY187" fmla="*/ 1537548 h 1537547"/>
              <a:gd name="connsiteX188" fmla="*/ 438349 w 2329312"/>
              <a:gd name="connsiteY188" fmla="*/ 1537548 h 1537547"/>
              <a:gd name="connsiteX189" fmla="*/ 440680 w 2329312"/>
              <a:gd name="connsiteY189" fmla="*/ 1537548 h 1537547"/>
              <a:gd name="connsiteX190" fmla="*/ 443012 w 2329312"/>
              <a:gd name="connsiteY190" fmla="*/ 1537548 h 1537547"/>
              <a:gd name="connsiteX191" fmla="*/ 445344 w 2329312"/>
              <a:gd name="connsiteY191" fmla="*/ 1537548 h 1537547"/>
              <a:gd name="connsiteX192" fmla="*/ 447675 w 2329312"/>
              <a:gd name="connsiteY192" fmla="*/ 1537548 h 1537547"/>
              <a:gd name="connsiteX193" fmla="*/ 450007 w 2329312"/>
              <a:gd name="connsiteY193" fmla="*/ 1537548 h 1537547"/>
              <a:gd name="connsiteX194" fmla="*/ 452339 w 2329312"/>
              <a:gd name="connsiteY194" fmla="*/ 1537548 h 1537547"/>
              <a:gd name="connsiteX195" fmla="*/ 454671 w 2329312"/>
              <a:gd name="connsiteY195" fmla="*/ 1537548 h 1537547"/>
              <a:gd name="connsiteX196" fmla="*/ 457002 w 2329312"/>
              <a:gd name="connsiteY196" fmla="*/ 1537548 h 1537547"/>
              <a:gd name="connsiteX197" fmla="*/ 459333 w 2329312"/>
              <a:gd name="connsiteY197" fmla="*/ 1537548 h 1537547"/>
              <a:gd name="connsiteX198" fmla="*/ 461665 w 2329312"/>
              <a:gd name="connsiteY198" fmla="*/ 1537548 h 1537547"/>
              <a:gd name="connsiteX199" fmla="*/ 463997 w 2329312"/>
              <a:gd name="connsiteY199" fmla="*/ 1537548 h 1537547"/>
              <a:gd name="connsiteX200" fmla="*/ 466329 w 2329312"/>
              <a:gd name="connsiteY200" fmla="*/ 1537548 h 1537547"/>
              <a:gd name="connsiteX201" fmla="*/ 468660 w 2329312"/>
              <a:gd name="connsiteY201" fmla="*/ 1537548 h 1537547"/>
              <a:gd name="connsiteX202" fmla="*/ 470992 w 2329312"/>
              <a:gd name="connsiteY202" fmla="*/ 1537548 h 1537547"/>
              <a:gd name="connsiteX203" fmla="*/ 473323 w 2329312"/>
              <a:gd name="connsiteY203" fmla="*/ 1537548 h 1537547"/>
              <a:gd name="connsiteX204" fmla="*/ 475654 w 2329312"/>
              <a:gd name="connsiteY204" fmla="*/ 1537548 h 1537547"/>
              <a:gd name="connsiteX205" fmla="*/ 477987 w 2329312"/>
              <a:gd name="connsiteY205" fmla="*/ 1537548 h 1537547"/>
              <a:gd name="connsiteX206" fmla="*/ 480318 w 2329312"/>
              <a:gd name="connsiteY206" fmla="*/ 1537548 h 1537547"/>
              <a:gd name="connsiteX207" fmla="*/ 482650 w 2329312"/>
              <a:gd name="connsiteY207" fmla="*/ 1537548 h 1537547"/>
              <a:gd name="connsiteX208" fmla="*/ 484981 w 2329312"/>
              <a:gd name="connsiteY208" fmla="*/ 1537548 h 1537547"/>
              <a:gd name="connsiteX209" fmla="*/ 487314 w 2329312"/>
              <a:gd name="connsiteY209" fmla="*/ 1537548 h 1537547"/>
              <a:gd name="connsiteX210" fmla="*/ 489645 w 2329312"/>
              <a:gd name="connsiteY210" fmla="*/ 1537548 h 1537547"/>
              <a:gd name="connsiteX211" fmla="*/ 491977 w 2329312"/>
              <a:gd name="connsiteY211" fmla="*/ 1537548 h 1537547"/>
              <a:gd name="connsiteX212" fmla="*/ 494308 w 2329312"/>
              <a:gd name="connsiteY212" fmla="*/ 1537548 h 1537547"/>
              <a:gd name="connsiteX213" fmla="*/ 496639 w 2329312"/>
              <a:gd name="connsiteY213" fmla="*/ 1537548 h 1537547"/>
              <a:gd name="connsiteX214" fmla="*/ 498972 w 2329312"/>
              <a:gd name="connsiteY214" fmla="*/ 1537548 h 1537547"/>
              <a:gd name="connsiteX215" fmla="*/ 501303 w 2329312"/>
              <a:gd name="connsiteY215" fmla="*/ 1537548 h 1537547"/>
              <a:gd name="connsiteX216" fmla="*/ 503635 w 2329312"/>
              <a:gd name="connsiteY216" fmla="*/ 1537548 h 1537547"/>
              <a:gd name="connsiteX217" fmla="*/ 505966 w 2329312"/>
              <a:gd name="connsiteY217" fmla="*/ 1537548 h 1537547"/>
              <a:gd name="connsiteX218" fmla="*/ 508299 w 2329312"/>
              <a:gd name="connsiteY218" fmla="*/ 1537548 h 1537547"/>
              <a:gd name="connsiteX219" fmla="*/ 510630 w 2329312"/>
              <a:gd name="connsiteY219" fmla="*/ 1537548 h 1537547"/>
              <a:gd name="connsiteX220" fmla="*/ 512961 w 2329312"/>
              <a:gd name="connsiteY220" fmla="*/ 1537548 h 1537547"/>
              <a:gd name="connsiteX221" fmla="*/ 515293 w 2329312"/>
              <a:gd name="connsiteY221" fmla="*/ 1537548 h 1537547"/>
              <a:gd name="connsiteX222" fmla="*/ 517624 w 2329312"/>
              <a:gd name="connsiteY222" fmla="*/ 1537548 h 1537547"/>
              <a:gd name="connsiteX223" fmla="*/ 519957 w 2329312"/>
              <a:gd name="connsiteY223" fmla="*/ 1537548 h 1537547"/>
              <a:gd name="connsiteX224" fmla="*/ 522288 w 2329312"/>
              <a:gd name="connsiteY224" fmla="*/ 1537548 h 1537547"/>
              <a:gd name="connsiteX225" fmla="*/ 524620 w 2329312"/>
              <a:gd name="connsiteY225" fmla="*/ 1537548 h 1537547"/>
              <a:gd name="connsiteX226" fmla="*/ 526951 w 2329312"/>
              <a:gd name="connsiteY226" fmla="*/ 1537548 h 1537547"/>
              <a:gd name="connsiteX227" fmla="*/ 529282 w 2329312"/>
              <a:gd name="connsiteY227" fmla="*/ 1537548 h 1537547"/>
              <a:gd name="connsiteX228" fmla="*/ 531615 w 2329312"/>
              <a:gd name="connsiteY228" fmla="*/ 1537548 h 1537547"/>
              <a:gd name="connsiteX229" fmla="*/ 533946 w 2329312"/>
              <a:gd name="connsiteY229" fmla="*/ 1537548 h 1537547"/>
              <a:gd name="connsiteX230" fmla="*/ 536278 w 2329312"/>
              <a:gd name="connsiteY230" fmla="*/ 1537548 h 1537547"/>
              <a:gd name="connsiteX231" fmla="*/ 538609 w 2329312"/>
              <a:gd name="connsiteY231" fmla="*/ 1537548 h 1537547"/>
              <a:gd name="connsiteX232" fmla="*/ 540942 w 2329312"/>
              <a:gd name="connsiteY232" fmla="*/ 1537548 h 1537547"/>
              <a:gd name="connsiteX233" fmla="*/ 543273 w 2329312"/>
              <a:gd name="connsiteY233" fmla="*/ 1537548 h 1537547"/>
              <a:gd name="connsiteX234" fmla="*/ 545605 w 2329312"/>
              <a:gd name="connsiteY234" fmla="*/ 1537548 h 1537547"/>
              <a:gd name="connsiteX235" fmla="*/ 547936 w 2329312"/>
              <a:gd name="connsiteY235" fmla="*/ 1537548 h 1537547"/>
              <a:gd name="connsiteX236" fmla="*/ 550267 w 2329312"/>
              <a:gd name="connsiteY236" fmla="*/ 1537548 h 1537547"/>
              <a:gd name="connsiteX237" fmla="*/ 552600 w 2329312"/>
              <a:gd name="connsiteY237" fmla="*/ 1537548 h 1537547"/>
              <a:gd name="connsiteX238" fmla="*/ 554931 w 2329312"/>
              <a:gd name="connsiteY238" fmla="*/ 1537548 h 1537547"/>
              <a:gd name="connsiteX239" fmla="*/ 557263 w 2329312"/>
              <a:gd name="connsiteY239" fmla="*/ 1537548 h 1537547"/>
              <a:gd name="connsiteX240" fmla="*/ 559594 w 2329312"/>
              <a:gd name="connsiteY240" fmla="*/ 1537548 h 1537547"/>
              <a:gd name="connsiteX241" fmla="*/ 561926 w 2329312"/>
              <a:gd name="connsiteY241" fmla="*/ 1537548 h 1537547"/>
              <a:gd name="connsiteX242" fmla="*/ 564258 w 2329312"/>
              <a:gd name="connsiteY242" fmla="*/ 1537548 h 1537547"/>
              <a:gd name="connsiteX243" fmla="*/ 566589 w 2329312"/>
              <a:gd name="connsiteY243" fmla="*/ 1537548 h 1537547"/>
              <a:gd name="connsiteX244" fmla="*/ 568921 w 2329312"/>
              <a:gd name="connsiteY244" fmla="*/ 1537548 h 1537547"/>
              <a:gd name="connsiteX245" fmla="*/ 571252 w 2329312"/>
              <a:gd name="connsiteY245" fmla="*/ 1537548 h 1537547"/>
              <a:gd name="connsiteX246" fmla="*/ 573584 w 2329312"/>
              <a:gd name="connsiteY246" fmla="*/ 1537548 h 1537547"/>
              <a:gd name="connsiteX247" fmla="*/ 575916 w 2329312"/>
              <a:gd name="connsiteY247" fmla="*/ 1537548 h 1537547"/>
              <a:gd name="connsiteX248" fmla="*/ 578248 w 2329312"/>
              <a:gd name="connsiteY248" fmla="*/ 1537548 h 1537547"/>
              <a:gd name="connsiteX249" fmla="*/ 580579 w 2329312"/>
              <a:gd name="connsiteY249" fmla="*/ 1537548 h 1537547"/>
              <a:gd name="connsiteX250" fmla="*/ 582911 w 2329312"/>
              <a:gd name="connsiteY250" fmla="*/ 1537548 h 1537547"/>
              <a:gd name="connsiteX251" fmla="*/ 585242 w 2329312"/>
              <a:gd name="connsiteY251" fmla="*/ 1537548 h 1537547"/>
              <a:gd name="connsiteX252" fmla="*/ 587574 w 2329312"/>
              <a:gd name="connsiteY252" fmla="*/ 1537548 h 1537547"/>
              <a:gd name="connsiteX253" fmla="*/ 589906 w 2329312"/>
              <a:gd name="connsiteY253" fmla="*/ 1537548 h 1537547"/>
              <a:gd name="connsiteX254" fmla="*/ 592237 w 2329312"/>
              <a:gd name="connsiteY254" fmla="*/ 1537548 h 1537547"/>
              <a:gd name="connsiteX255" fmla="*/ 594569 w 2329312"/>
              <a:gd name="connsiteY255" fmla="*/ 1537548 h 1537547"/>
              <a:gd name="connsiteX256" fmla="*/ 596900 w 2329312"/>
              <a:gd name="connsiteY256" fmla="*/ 1537548 h 1537547"/>
              <a:gd name="connsiteX257" fmla="*/ 599233 w 2329312"/>
              <a:gd name="connsiteY257" fmla="*/ 1537548 h 1537547"/>
              <a:gd name="connsiteX258" fmla="*/ 601564 w 2329312"/>
              <a:gd name="connsiteY258" fmla="*/ 1537548 h 1537547"/>
              <a:gd name="connsiteX259" fmla="*/ 603895 w 2329312"/>
              <a:gd name="connsiteY259" fmla="*/ 1537548 h 1537547"/>
              <a:gd name="connsiteX260" fmla="*/ 606227 w 2329312"/>
              <a:gd name="connsiteY260" fmla="*/ 1537548 h 1537547"/>
              <a:gd name="connsiteX261" fmla="*/ 608558 w 2329312"/>
              <a:gd name="connsiteY261" fmla="*/ 1537548 h 1537547"/>
              <a:gd name="connsiteX262" fmla="*/ 610891 w 2329312"/>
              <a:gd name="connsiteY262" fmla="*/ 1537548 h 1537547"/>
              <a:gd name="connsiteX263" fmla="*/ 613222 w 2329312"/>
              <a:gd name="connsiteY263" fmla="*/ 1537548 h 1537547"/>
              <a:gd name="connsiteX264" fmla="*/ 615554 w 2329312"/>
              <a:gd name="connsiteY264" fmla="*/ 1537548 h 1537547"/>
              <a:gd name="connsiteX265" fmla="*/ 617885 w 2329312"/>
              <a:gd name="connsiteY265" fmla="*/ 1537548 h 1537547"/>
              <a:gd name="connsiteX266" fmla="*/ 620216 w 2329312"/>
              <a:gd name="connsiteY266" fmla="*/ 1537548 h 1537547"/>
              <a:gd name="connsiteX267" fmla="*/ 622549 w 2329312"/>
              <a:gd name="connsiteY267" fmla="*/ 1537548 h 1537547"/>
              <a:gd name="connsiteX268" fmla="*/ 624880 w 2329312"/>
              <a:gd name="connsiteY268" fmla="*/ 1537548 h 1537547"/>
              <a:gd name="connsiteX269" fmla="*/ 627212 w 2329312"/>
              <a:gd name="connsiteY269" fmla="*/ 1537548 h 1537547"/>
              <a:gd name="connsiteX270" fmla="*/ 629543 w 2329312"/>
              <a:gd name="connsiteY270" fmla="*/ 1537548 h 1537547"/>
              <a:gd name="connsiteX271" fmla="*/ 631876 w 2329312"/>
              <a:gd name="connsiteY271" fmla="*/ 1537548 h 1537547"/>
              <a:gd name="connsiteX272" fmla="*/ 634207 w 2329312"/>
              <a:gd name="connsiteY272" fmla="*/ 1537548 h 1537547"/>
              <a:gd name="connsiteX273" fmla="*/ 636539 w 2329312"/>
              <a:gd name="connsiteY273" fmla="*/ 1537548 h 1537547"/>
              <a:gd name="connsiteX274" fmla="*/ 638870 w 2329312"/>
              <a:gd name="connsiteY274" fmla="*/ 1537548 h 1537547"/>
              <a:gd name="connsiteX275" fmla="*/ 641201 w 2329312"/>
              <a:gd name="connsiteY275" fmla="*/ 1537548 h 1537547"/>
              <a:gd name="connsiteX276" fmla="*/ 643534 w 2329312"/>
              <a:gd name="connsiteY276" fmla="*/ 1537548 h 1537547"/>
              <a:gd name="connsiteX277" fmla="*/ 645865 w 2329312"/>
              <a:gd name="connsiteY277" fmla="*/ 1537548 h 1537547"/>
              <a:gd name="connsiteX278" fmla="*/ 648197 w 2329312"/>
              <a:gd name="connsiteY278" fmla="*/ 1537548 h 1537547"/>
              <a:gd name="connsiteX279" fmla="*/ 650528 w 2329312"/>
              <a:gd name="connsiteY279" fmla="*/ 1537548 h 1537547"/>
              <a:gd name="connsiteX280" fmla="*/ 652861 w 2329312"/>
              <a:gd name="connsiteY280" fmla="*/ 1537548 h 1537547"/>
              <a:gd name="connsiteX281" fmla="*/ 655192 w 2329312"/>
              <a:gd name="connsiteY281" fmla="*/ 1537548 h 1537547"/>
              <a:gd name="connsiteX282" fmla="*/ 657523 w 2329312"/>
              <a:gd name="connsiteY282" fmla="*/ 1537548 h 1537547"/>
              <a:gd name="connsiteX283" fmla="*/ 659855 w 2329312"/>
              <a:gd name="connsiteY283" fmla="*/ 1537548 h 1537547"/>
              <a:gd name="connsiteX284" fmla="*/ 662186 w 2329312"/>
              <a:gd name="connsiteY284" fmla="*/ 1537548 h 1537547"/>
              <a:gd name="connsiteX285" fmla="*/ 664519 w 2329312"/>
              <a:gd name="connsiteY285" fmla="*/ 1537548 h 1537547"/>
              <a:gd name="connsiteX286" fmla="*/ 666850 w 2329312"/>
              <a:gd name="connsiteY286" fmla="*/ 1537548 h 1537547"/>
              <a:gd name="connsiteX287" fmla="*/ 669182 w 2329312"/>
              <a:gd name="connsiteY287" fmla="*/ 1537548 h 1537547"/>
              <a:gd name="connsiteX288" fmla="*/ 671513 w 2329312"/>
              <a:gd name="connsiteY288" fmla="*/ 1537548 h 1537547"/>
              <a:gd name="connsiteX289" fmla="*/ 673845 w 2329312"/>
              <a:gd name="connsiteY289" fmla="*/ 1537548 h 1537547"/>
              <a:gd name="connsiteX290" fmla="*/ 676177 w 2329312"/>
              <a:gd name="connsiteY290" fmla="*/ 1537548 h 1537547"/>
              <a:gd name="connsiteX291" fmla="*/ 678508 w 2329312"/>
              <a:gd name="connsiteY291" fmla="*/ 1537548 h 1537547"/>
              <a:gd name="connsiteX292" fmla="*/ 680840 w 2329312"/>
              <a:gd name="connsiteY292" fmla="*/ 1537548 h 1537547"/>
              <a:gd name="connsiteX293" fmla="*/ 683171 w 2329312"/>
              <a:gd name="connsiteY293" fmla="*/ 1537548 h 1537547"/>
              <a:gd name="connsiteX294" fmla="*/ 685504 w 2329312"/>
              <a:gd name="connsiteY294" fmla="*/ 1537548 h 1537547"/>
              <a:gd name="connsiteX295" fmla="*/ 687835 w 2329312"/>
              <a:gd name="connsiteY295" fmla="*/ 1537548 h 1537547"/>
              <a:gd name="connsiteX296" fmla="*/ 690167 w 2329312"/>
              <a:gd name="connsiteY296" fmla="*/ 1537548 h 1537547"/>
              <a:gd name="connsiteX297" fmla="*/ 692498 w 2329312"/>
              <a:gd name="connsiteY297" fmla="*/ 1537548 h 1537547"/>
              <a:gd name="connsiteX298" fmla="*/ 694829 w 2329312"/>
              <a:gd name="connsiteY298" fmla="*/ 1537548 h 1537547"/>
              <a:gd name="connsiteX299" fmla="*/ 697162 w 2329312"/>
              <a:gd name="connsiteY299" fmla="*/ 1537548 h 1537547"/>
              <a:gd name="connsiteX300" fmla="*/ 699493 w 2329312"/>
              <a:gd name="connsiteY300" fmla="*/ 1537548 h 1537547"/>
              <a:gd name="connsiteX301" fmla="*/ 701825 w 2329312"/>
              <a:gd name="connsiteY301" fmla="*/ 1537548 h 1537547"/>
              <a:gd name="connsiteX302" fmla="*/ 704156 w 2329312"/>
              <a:gd name="connsiteY302" fmla="*/ 1537548 h 1537547"/>
              <a:gd name="connsiteX303" fmla="*/ 706488 w 2329312"/>
              <a:gd name="connsiteY303" fmla="*/ 1537548 h 1537547"/>
              <a:gd name="connsiteX304" fmla="*/ 708820 w 2329312"/>
              <a:gd name="connsiteY304" fmla="*/ 1537548 h 1537547"/>
              <a:gd name="connsiteX305" fmla="*/ 711151 w 2329312"/>
              <a:gd name="connsiteY305" fmla="*/ 1537548 h 1537547"/>
              <a:gd name="connsiteX306" fmla="*/ 713483 w 2329312"/>
              <a:gd name="connsiteY306" fmla="*/ 1537548 h 1537547"/>
              <a:gd name="connsiteX307" fmla="*/ 715814 w 2329312"/>
              <a:gd name="connsiteY307" fmla="*/ 1537548 h 1537547"/>
              <a:gd name="connsiteX308" fmla="*/ 718146 w 2329312"/>
              <a:gd name="connsiteY308" fmla="*/ 1537548 h 1537547"/>
              <a:gd name="connsiteX309" fmla="*/ 720478 w 2329312"/>
              <a:gd name="connsiteY309" fmla="*/ 1537548 h 1537547"/>
              <a:gd name="connsiteX310" fmla="*/ 722810 w 2329312"/>
              <a:gd name="connsiteY310" fmla="*/ 1537548 h 1537547"/>
              <a:gd name="connsiteX311" fmla="*/ 725141 w 2329312"/>
              <a:gd name="connsiteY311" fmla="*/ 1537548 h 1537547"/>
              <a:gd name="connsiteX312" fmla="*/ 727473 w 2329312"/>
              <a:gd name="connsiteY312" fmla="*/ 1537548 h 1537547"/>
              <a:gd name="connsiteX313" fmla="*/ 729804 w 2329312"/>
              <a:gd name="connsiteY313" fmla="*/ 1537548 h 1537547"/>
              <a:gd name="connsiteX314" fmla="*/ 732136 w 2329312"/>
              <a:gd name="connsiteY314" fmla="*/ 1537548 h 1537547"/>
              <a:gd name="connsiteX315" fmla="*/ 734468 w 2329312"/>
              <a:gd name="connsiteY315" fmla="*/ 1537548 h 1537547"/>
              <a:gd name="connsiteX316" fmla="*/ 736803 w 2329312"/>
              <a:gd name="connsiteY316" fmla="*/ 1537548 h 1537547"/>
              <a:gd name="connsiteX317" fmla="*/ 739128 w 2329312"/>
              <a:gd name="connsiteY317" fmla="*/ 1537548 h 1537547"/>
              <a:gd name="connsiteX318" fmla="*/ 741465 w 2329312"/>
              <a:gd name="connsiteY318" fmla="*/ 1537548 h 1537547"/>
              <a:gd name="connsiteX319" fmla="*/ 743790 w 2329312"/>
              <a:gd name="connsiteY319" fmla="*/ 1537548 h 1537547"/>
              <a:gd name="connsiteX320" fmla="*/ 746127 w 2329312"/>
              <a:gd name="connsiteY320" fmla="*/ 1537548 h 1537547"/>
              <a:gd name="connsiteX321" fmla="*/ 748452 w 2329312"/>
              <a:gd name="connsiteY321" fmla="*/ 1537548 h 1537547"/>
              <a:gd name="connsiteX322" fmla="*/ 750789 w 2329312"/>
              <a:gd name="connsiteY322" fmla="*/ 1537548 h 1537547"/>
              <a:gd name="connsiteX323" fmla="*/ 753127 w 2329312"/>
              <a:gd name="connsiteY323" fmla="*/ 1537548 h 1537547"/>
              <a:gd name="connsiteX324" fmla="*/ 755452 w 2329312"/>
              <a:gd name="connsiteY324" fmla="*/ 1537548 h 1537547"/>
              <a:gd name="connsiteX325" fmla="*/ 757789 w 2329312"/>
              <a:gd name="connsiteY325" fmla="*/ 1537548 h 1537547"/>
              <a:gd name="connsiteX326" fmla="*/ 760114 w 2329312"/>
              <a:gd name="connsiteY326" fmla="*/ 1537548 h 1537547"/>
              <a:gd name="connsiteX327" fmla="*/ 762451 w 2329312"/>
              <a:gd name="connsiteY327" fmla="*/ 1537548 h 1537547"/>
              <a:gd name="connsiteX328" fmla="*/ 764776 w 2329312"/>
              <a:gd name="connsiteY328" fmla="*/ 1537548 h 1537547"/>
              <a:gd name="connsiteX329" fmla="*/ 767113 w 2329312"/>
              <a:gd name="connsiteY329" fmla="*/ 1537548 h 1537547"/>
              <a:gd name="connsiteX330" fmla="*/ 769438 w 2329312"/>
              <a:gd name="connsiteY330" fmla="*/ 1537548 h 1537547"/>
              <a:gd name="connsiteX331" fmla="*/ 771776 w 2329312"/>
              <a:gd name="connsiteY331" fmla="*/ 1537548 h 1537547"/>
              <a:gd name="connsiteX332" fmla="*/ 774100 w 2329312"/>
              <a:gd name="connsiteY332" fmla="*/ 1537548 h 1537547"/>
              <a:gd name="connsiteX333" fmla="*/ 776438 w 2329312"/>
              <a:gd name="connsiteY333" fmla="*/ 1537548 h 1537547"/>
              <a:gd name="connsiteX334" fmla="*/ 778775 w 2329312"/>
              <a:gd name="connsiteY334" fmla="*/ 1537548 h 1537547"/>
              <a:gd name="connsiteX335" fmla="*/ 781100 w 2329312"/>
              <a:gd name="connsiteY335" fmla="*/ 1537548 h 1537547"/>
              <a:gd name="connsiteX336" fmla="*/ 783437 w 2329312"/>
              <a:gd name="connsiteY336" fmla="*/ 1537548 h 1537547"/>
              <a:gd name="connsiteX337" fmla="*/ 785762 w 2329312"/>
              <a:gd name="connsiteY337" fmla="*/ 1537548 h 1537547"/>
              <a:gd name="connsiteX338" fmla="*/ 788099 w 2329312"/>
              <a:gd name="connsiteY338" fmla="*/ 1537548 h 1537547"/>
              <a:gd name="connsiteX339" fmla="*/ 790424 w 2329312"/>
              <a:gd name="connsiteY339" fmla="*/ 1537548 h 1537547"/>
              <a:gd name="connsiteX340" fmla="*/ 792762 w 2329312"/>
              <a:gd name="connsiteY340" fmla="*/ 1537548 h 1537547"/>
              <a:gd name="connsiteX341" fmla="*/ 795087 w 2329312"/>
              <a:gd name="connsiteY341" fmla="*/ 1537548 h 1537547"/>
              <a:gd name="connsiteX342" fmla="*/ 797424 w 2329312"/>
              <a:gd name="connsiteY342" fmla="*/ 1537548 h 1537547"/>
              <a:gd name="connsiteX343" fmla="*/ 799749 w 2329312"/>
              <a:gd name="connsiteY343" fmla="*/ 1537548 h 1537547"/>
              <a:gd name="connsiteX344" fmla="*/ 802086 w 2329312"/>
              <a:gd name="connsiteY344" fmla="*/ 1537548 h 1537547"/>
              <a:gd name="connsiteX345" fmla="*/ 804411 w 2329312"/>
              <a:gd name="connsiteY345" fmla="*/ 1537548 h 1537547"/>
              <a:gd name="connsiteX346" fmla="*/ 806748 w 2329312"/>
              <a:gd name="connsiteY346" fmla="*/ 1537548 h 1537547"/>
              <a:gd name="connsiteX347" fmla="*/ 809086 w 2329312"/>
              <a:gd name="connsiteY347" fmla="*/ 1537548 h 1537547"/>
              <a:gd name="connsiteX348" fmla="*/ 811410 w 2329312"/>
              <a:gd name="connsiteY348" fmla="*/ 1537548 h 1537547"/>
              <a:gd name="connsiteX349" fmla="*/ 813748 w 2329312"/>
              <a:gd name="connsiteY349" fmla="*/ 1537548 h 1537547"/>
              <a:gd name="connsiteX350" fmla="*/ 816073 w 2329312"/>
              <a:gd name="connsiteY350" fmla="*/ 1537548 h 1537547"/>
              <a:gd name="connsiteX351" fmla="*/ 818410 w 2329312"/>
              <a:gd name="connsiteY351" fmla="*/ 1537548 h 1537547"/>
              <a:gd name="connsiteX352" fmla="*/ 820735 w 2329312"/>
              <a:gd name="connsiteY352" fmla="*/ 1537548 h 1537547"/>
              <a:gd name="connsiteX353" fmla="*/ 823072 w 2329312"/>
              <a:gd name="connsiteY353" fmla="*/ 1537548 h 1537547"/>
              <a:gd name="connsiteX354" fmla="*/ 825397 w 2329312"/>
              <a:gd name="connsiteY354" fmla="*/ 1537548 h 1537547"/>
              <a:gd name="connsiteX355" fmla="*/ 827734 w 2329312"/>
              <a:gd name="connsiteY355" fmla="*/ 1537548 h 1537547"/>
              <a:gd name="connsiteX356" fmla="*/ 830059 w 2329312"/>
              <a:gd name="connsiteY356" fmla="*/ 1537548 h 1537547"/>
              <a:gd name="connsiteX357" fmla="*/ 832397 w 2329312"/>
              <a:gd name="connsiteY357" fmla="*/ 1537548 h 1537547"/>
              <a:gd name="connsiteX358" fmla="*/ 834734 w 2329312"/>
              <a:gd name="connsiteY358" fmla="*/ 1537548 h 1537547"/>
              <a:gd name="connsiteX359" fmla="*/ 837059 w 2329312"/>
              <a:gd name="connsiteY359" fmla="*/ 1537548 h 1537547"/>
              <a:gd name="connsiteX360" fmla="*/ 839396 w 2329312"/>
              <a:gd name="connsiteY360" fmla="*/ 1537548 h 1537547"/>
              <a:gd name="connsiteX361" fmla="*/ 841721 w 2329312"/>
              <a:gd name="connsiteY361" fmla="*/ 1537548 h 1537547"/>
              <a:gd name="connsiteX362" fmla="*/ 844058 w 2329312"/>
              <a:gd name="connsiteY362" fmla="*/ 1537548 h 1537547"/>
              <a:gd name="connsiteX363" fmla="*/ 846383 w 2329312"/>
              <a:gd name="connsiteY363" fmla="*/ 1537548 h 1537547"/>
              <a:gd name="connsiteX364" fmla="*/ 848720 w 2329312"/>
              <a:gd name="connsiteY364" fmla="*/ 1537548 h 1537547"/>
              <a:gd name="connsiteX365" fmla="*/ 851045 w 2329312"/>
              <a:gd name="connsiteY365" fmla="*/ 1537548 h 1537547"/>
              <a:gd name="connsiteX366" fmla="*/ 853383 w 2329312"/>
              <a:gd name="connsiteY366" fmla="*/ 1537548 h 1537547"/>
              <a:gd name="connsiteX367" fmla="*/ 855708 w 2329312"/>
              <a:gd name="connsiteY367" fmla="*/ 1537548 h 1537547"/>
              <a:gd name="connsiteX368" fmla="*/ 858045 w 2329312"/>
              <a:gd name="connsiteY368" fmla="*/ 1537548 h 1537547"/>
              <a:gd name="connsiteX369" fmla="*/ 860382 w 2329312"/>
              <a:gd name="connsiteY369" fmla="*/ 1537548 h 1537547"/>
              <a:gd name="connsiteX370" fmla="*/ 862707 w 2329312"/>
              <a:gd name="connsiteY370" fmla="*/ 1537548 h 1537547"/>
              <a:gd name="connsiteX371" fmla="*/ 865044 w 2329312"/>
              <a:gd name="connsiteY371" fmla="*/ 1537548 h 1537547"/>
              <a:gd name="connsiteX372" fmla="*/ 867369 w 2329312"/>
              <a:gd name="connsiteY372" fmla="*/ 1537548 h 1537547"/>
              <a:gd name="connsiteX373" fmla="*/ 869707 w 2329312"/>
              <a:gd name="connsiteY373" fmla="*/ 1537548 h 1537547"/>
              <a:gd name="connsiteX374" fmla="*/ 872032 w 2329312"/>
              <a:gd name="connsiteY374" fmla="*/ 1537548 h 1537547"/>
              <a:gd name="connsiteX375" fmla="*/ 874369 w 2329312"/>
              <a:gd name="connsiteY375" fmla="*/ 1537548 h 1537547"/>
              <a:gd name="connsiteX376" fmla="*/ 876694 w 2329312"/>
              <a:gd name="connsiteY376" fmla="*/ 1537548 h 1537547"/>
              <a:gd name="connsiteX377" fmla="*/ 879031 w 2329312"/>
              <a:gd name="connsiteY377" fmla="*/ 1537548 h 1537547"/>
              <a:gd name="connsiteX378" fmla="*/ 881356 w 2329312"/>
              <a:gd name="connsiteY378" fmla="*/ 1537548 h 1537547"/>
              <a:gd name="connsiteX379" fmla="*/ 883693 w 2329312"/>
              <a:gd name="connsiteY379" fmla="*/ 1537548 h 1537547"/>
              <a:gd name="connsiteX380" fmla="*/ 886031 w 2329312"/>
              <a:gd name="connsiteY380" fmla="*/ 1537548 h 1537547"/>
              <a:gd name="connsiteX381" fmla="*/ 888355 w 2329312"/>
              <a:gd name="connsiteY381" fmla="*/ 1537548 h 1537547"/>
              <a:gd name="connsiteX382" fmla="*/ 890693 w 2329312"/>
              <a:gd name="connsiteY382" fmla="*/ 1537548 h 1537547"/>
              <a:gd name="connsiteX383" fmla="*/ 893018 w 2329312"/>
              <a:gd name="connsiteY383" fmla="*/ 1537548 h 1537547"/>
              <a:gd name="connsiteX384" fmla="*/ 895355 w 2329312"/>
              <a:gd name="connsiteY384" fmla="*/ 1537548 h 1537547"/>
              <a:gd name="connsiteX385" fmla="*/ 897680 w 2329312"/>
              <a:gd name="connsiteY385" fmla="*/ 1537548 h 1537547"/>
              <a:gd name="connsiteX386" fmla="*/ 900017 w 2329312"/>
              <a:gd name="connsiteY386" fmla="*/ 1537548 h 1537547"/>
              <a:gd name="connsiteX387" fmla="*/ 902342 w 2329312"/>
              <a:gd name="connsiteY387" fmla="*/ 1537548 h 1537547"/>
              <a:gd name="connsiteX388" fmla="*/ 904679 w 2329312"/>
              <a:gd name="connsiteY388" fmla="*/ 1537548 h 1537547"/>
              <a:gd name="connsiteX389" fmla="*/ 907004 w 2329312"/>
              <a:gd name="connsiteY389" fmla="*/ 1537548 h 1537547"/>
              <a:gd name="connsiteX390" fmla="*/ 909342 w 2329312"/>
              <a:gd name="connsiteY390" fmla="*/ 1537548 h 1537547"/>
              <a:gd name="connsiteX391" fmla="*/ 911667 w 2329312"/>
              <a:gd name="connsiteY391" fmla="*/ 1537548 h 1537547"/>
              <a:gd name="connsiteX392" fmla="*/ 914004 w 2329312"/>
              <a:gd name="connsiteY392" fmla="*/ 1537548 h 1537547"/>
              <a:gd name="connsiteX393" fmla="*/ 916341 w 2329312"/>
              <a:gd name="connsiteY393" fmla="*/ 1537548 h 1537547"/>
              <a:gd name="connsiteX394" fmla="*/ 918666 w 2329312"/>
              <a:gd name="connsiteY394" fmla="*/ 1537548 h 1537547"/>
              <a:gd name="connsiteX395" fmla="*/ 921003 w 2329312"/>
              <a:gd name="connsiteY395" fmla="*/ 1537548 h 1537547"/>
              <a:gd name="connsiteX396" fmla="*/ 923328 w 2329312"/>
              <a:gd name="connsiteY396" fmla="*/ 1537548 h 1537547"/>
              <a:gd name="connsiteX397" fmla="*/ 925666 w 2329312"/>
              <a:gd name="connsiteY397" fmla="*/ 1537548 h 1537547"/>
              <a:gd name="connsiteX398" fmla="*/ 927991 w 2329312"/>
              <a:gd name="connsiteY398" fmla="*/ 1537548 h 1537547"/>
              <a:gd name="connsiteX399" fmla="*/ 930328 w 2329312"/>
              <a:gd name="connsiteY399" fmla="*/ 1537548 h 1537547"/>
              <a:gd name="connsiteX400" fmla="*/ 932653 w 2329312"/>
              <a:gd name="connsiteY400" fmla="*/ 1537548 h 1537547"/>
              <a:gd name="connsiteX401" fmla="*/ 934990 w 2329312"/>
              <a:gd name="connsiteY401" fmla="*/ 1537548 h 1537547"/>
              <a:gd name="connsiteX402" fmla="*/ 937315 w 2329312"/>
              <a:gd name="connsiteY402" fmla="*/ 1537548 h 1537547"/>
              <a:gd name="connsiteX403" fmla="*/ 939652 w 2329312"/>
              <a:gd name="connsiteY403" fmla="*/ 1537548 h 1537547"/>
              <a:gd name="connsiteX404" fmla="*/ 941990 w 2329312"/>
              <a:gd name="connsiteY404" fmla="*/ 1537548 h 1537547"/>
              <a:gd name="connsiteX405" fmla="*/ 944315 w 2329312"/>
              <a:gd name="connsiteY405" fmla="*/ 1537548 h 1537547"/>
              <a:gd name="connsiteX406" fmla="*/ 946652 w 2329312"/>
              <a:gd name="connsiteY406" fmla="*/ 1537548 h 1537547"/>
              <a:gd name="connsiteX407" fmla="*/ 948977 w 2329312"/>
              <a:gd name="connsiteY407" fmla="*/ 1537548 h 1537547"/>
              <a:gd name="connsiteX408" fmla="*/ 951314 w 2329312"/>
              <a:gd name="connsiteY408" fmla="*/ 1537548 h 1537547"/>
              <a:gd name="connsiteX409" fmla="*/ 953639 w 2329312"/>
              <a:gd name="connsiteY409" fmla="*/ 1537548 h 1537547"/>
              <a:gd name="connsiteX410" fmla="*/ 955976 w 2329312"/>
              <a:gd name="connsiteY410" fmla="*/ 1537548 h 1537547"/>
              <a:gd name="connsiteX411" fmla="*/ 958301 w 2329312"/>
              <a:gd name="connsiteY411" fmla="*/ 1537548 h 1537547"/>
              <a:gd name="connsiteX412" fmla="*/ 960638 w 2329312"/>
              <a:gd name="connsiteY412" fmla="*/ 1537548 h 1537547"/>
              <a:gd name="connsiteX413" fmla="*/ 962963 w 2329312"/>
              <a:gd name="connsiteY413" fmla="*/ 1537548 h 1537547"/>
              <a:gd name="connsiteX414" fmla="*/ 965301 w 2329312"/>
              <a:gd name="connsiteY414" fmla="*/ 1537548 h 1537547"/>
              <a:gd name="connsiteX415" fmla="*/ 967638 w 2329312"/>
              <a:gd name="connsiteY415" fmla="*/ 1537548 h 1537547"/>
              <a:gd name="connsiteX416" fmla="*/ 969963 w 2329312"/>
              <a:gd name="connsiteY416" fmla="*/ 1537548 h 1537547"/>
              <a:gd name="connsiteX417" fmla="*/ 972300 w 2329312"/>
              <a:gd name="connsiteY417" fmla="*/ 1537548 h 1537547"/>
              <a:gd name="connsiteX418" fmla="*/ 974625 w 2329312"/>
              <a:gd name="connsiteY418" fmla="*/ 1537548 h 1537547"/>
              <a:gd name="connsiteX419" fmla="*/ 976962 w 2329312"/>
              <a:gd name="connsiteY419" fmla="*/ 1537548 h 1537547"/>
              <a:gd name="connsiteX420" fmla="*/ 979287 w 2329312"/>
              <a:gd name="connsiteY420" fmla="*/ 1537548 h 1537547"/>
              <a:gd name="connsiteX421" fmla="*/ 981625 w 2329312"/>
              <a:gd name="connsiteY421" fmla="*/ 1537548 h 1537547"/>
              <a:gd name="connsiteX422" fmla="*/ 983949 w 2329312"/>
              <a:gd name="connsiteY422" fmla="*/ 1537548 h 1537547"/>
              <a:gd name="connsiteX423" fmla="*/ 986287 w 2329312"/>
              <a:gd name="connsiteY423" fmla="*/ 1537548 h 1537547"/>
              <a:gd name="connsiteX424" fmla="*/ 988612 w 2329312"/>
              <a:gd name="connsiteY424" fmla="*/ 1537548 h 1537547"/>
              <a:gd name="connsiteX425" fmla="*/ 990949 w 2329312"/>
              <a:gd name="connsiteY425" fmla="*/ 1537548 h 1537547"/>
              <a:gd name="connsiteX426" fmla="*/ 993286 w 2329312"/>
              <a:gd name="connsiteY426" fmla="*/ 1537548 h 1537547"/>
              <a:gd name="connsiteX427" fmla="*/ 995611 w 2329312"/>
              <a:gd name="connsiteY427" fmla="*/ 1537548 h 1537547"/>
              <a:gd name="connsiteX428" fmla="*/ 997948 w 2329312"/>
              <a:gd name="connsiteY428" fmla="*/ 1537548 h 1537547"/>
              <a:gd name="connsiteX429" fmla="*/ 1000273 w 2329312"/>
              <a:gd name="connsiteY429" fmla="*/ 1537548 h 1537547"/>
              <a:gd name="connsiteX430" fmla="*/ 1002611 w 2329312"/>
              <a:gd name="connsiteY430" fmla="*/ 1537548 h 1537547"/>
              <a:gd name="connsiteX431" fmla="*/ 1004936 w 2329312"/>
              <a:gd name="connsiteY431" fmla="*/ 1537548 h 1537547"/>
              <a:gd name="connsiteX432" fmla="*/ 1007273 w 2329312"/>
              <a:gd name="connsiteY432" fmla="*/ 1537548 h 1537547"/>
              <a:gd name="connsiteX433" fmla="*/ 1009598 w 2329312"/>
              <a:gd name="connsiteY433" fmla="*/ 1537548 h 1537547"/>
              <a:gd name="connsiteX434" fmla="*/ 1011935 w 2329312"/>
              <a:gd name="connsiteY434" fmla="*/ 1537548 h 1537547"/>
              <a:gd name="connsiteX435" fmla="*/ 1014260 w 2329312"/>
              <a:gd name="connsiteY435" fmla="*/ 1537548 h 1537547"/>
              <a:gd name="connsiteX436" fmla="*/ 1016597 w 2329312"/>
              <a:gd name="connsiteY436" fmla="*/ 1537548 h 1537547"/>
              <a:gd name="connsiteX437" fmla="*/ 1018922 w 2329312"/>
              <a:gd name="connsiteY437" fmla="*/ 1537548 h 1537547"/>
              <a:gd name="connsiteX438" fmla="*/ 1021259 w 2329312"/>
              <a:gd name="connsiteY438" fmla="*/ 1537548 h 1537547"/>
              <a:gd name="connsiteX439" fmla="*/ 1023597 w 2329312"/>
              <a:gd name="connsiteY439" fmla="*/ 1537548 h 1537547"/>
              <a:gd name="connsiteX440" fmla="*/ 1025922 w 2329312"/>
              <a:gd name="connsiteY440" fmla="*/ 1537548 h 1537547"/>
              <a:gd name="connsiteX441" fmla="*/ 1028259 w 2329312"/>
              <a:gd name="connsiteY441" fmla="*/ 1537548 h 1537547"/>
              <a:gd name="connsiteX442" fmla="*/ 1030584 w 2329312"/>
              <a:gd name="connsiteY442" fmla="*/ 1537548 h 1537547"/>
              <a:gd name="connsiteX443" fmla="*/ 1032921 w 2329312"/>
              <a:gd name="connsiteY443" fmla="*/ 1537548 h 1537547"/>
              <a:gd name="connsiteX444" fmla="*/ 1035246 w 2329312"/>
              <a:gd name="connsiteY444" fmla="*/ 1537548 h 1537547"/>
              <a:gd name="connsiteX445" fmla="*/ 1037583 w 2329312"/>
              <a:gd name="connsiteY445" fmla="*/ 1537548 h 1537547"/>
              <a:gd name="connsiteX446" fmla="*/ 1039908 w 2329312"/>
              <a:gd name="connsiteY446" fmla="*/ 1537548 h 1537547"/>
              <a:gd name="connsiteX447" fmla="*/ 1042246 w 2329312"/>
              <a:gd name="connsiteY447" fmla="*/ 1537548 h 1537547"/>
              <a:gd name="connsiteX448" fmla="*/ 1044571 w 2329312"/>
              <a:gd name="connsiteY448" fmla="*/ 1537548 h 1537547"/>
              <a:gd name="connsiteX449" fmla="*/ 1046908 w 2329312"/>
              <a:gd name="connsiteY449" fmla="*/ 1537548 h 1537547"/>
              <a:gd name="connsiteX450" fmla="*/ 1049245 w 2329312"/>
              <a:gd name="connsiteY450" fmla="*/ 1537548 h 1537547"/>
              <a:gd name="connsiteX451" fmla="*/ 1051570 w 2329312"/>
              <a:gd name="connsiteY451" fmla="*/ 1537548 h 1537547"/>
              <a:gd name="connsiteX452" fmla="*/ 1053907 w 2329312"/>
              <a:gd name="connsiteY452" fmla="*/ 1537548 h 1537547"/>
              <a:gd name="connsiteX453" fmla="*/ 1056232 w 2329312"/>
              <a:gd name="connsiteY453" fmla="*/ 1537548 h 1537547"/>
              <a:gd name="connsiteX454" fmla="*/ 1058569 w 2329312"/>
              <a:gd name="connsiteY454" fmla="*/ 1537548 h 1537547"/>
              <a:gd name="connsiteX455" fmla="*/ 1060894 w 2329312"/>
              <a:gd name="connsiteY455" fmla="*/ 1537548 h 1537547"/>
              <a:gd name="connsiteX456" fmla="*/ 1063232 w 2329312"/>
              <a:gd name="connsiteY456" fmla="*/ 1537548 h 1537547"/>
              <a:gd name="connsiteX457" fmla="*/ 1065557 w 2329312"/>
              <a:gd name="connsiteY457" fmla="*/ 1537548 h 1537547"/>
              <a:gd name="connsiteX458" fmla="*/ 1067894 w 2329312"/>
              <a:gd name="connsiteY458" fmla="*/ 1537548 h 1537547"/>
              <a:gd name="connsiteX459" fmla="*/ 1070219 w 2329312"/>
              <a:gd name="connsiteY459" fmla="*/ 1537548 h 1537547"/>
              <a:gd name="connsiteX460" fmla="*/ 1072556 w 2329312"/>
              <a:gd name="connsiteY460" fmla="*/ 1537548 h 1537547"/>
              <a:gd name="connsiteX461" fmla="*/ 1074893 w 2329312"/>
              <a:gd name="connsiteY461" fmla="*/ 1537548 h 1537547"/>
              <a:gd name="connsiteX462" fmla="*/ 1077218 w 2329312"/>
              <a:gd name="connsiteY462" fmla="*/ 1537548 h 1537547"/>
              <a:gd name="connsiteX463" fmla="*/ 1079556 w 2329312"/>
              <a:gd name="connsiteY463" fmla="*/ 1537548 h 1537547"/>
              <a:gd name="connsiteX464" fmla="*/ 1081881 w 2329312"/>
              <a:gd name="connsiteY464" fmla="*/ 1537548 h 1537547"/>
              <a:gd name="connsiteX465" fmla="*/ 1084218 w 2329312"/>
              <a:gd name="connsiteY465" fmla="*/ 1537548 h 1537547"/>
              <a:gd name="connsiteX466" fmla="*/ 1086543 w 2329312"/>
              <a:gd name="connsiteY466" fmla="*/ 1537548 h 1537547"/>
              <a:gd name="connsiteX467" fmla="*/ 1088880 w 2329312"/>
              <a:gd name="connsiteY467" fmla="*/ 1537548 h 1537547"/>
              <a:gd name="connsiteX468" fmla="*/ 1091205 w 2329312"/>
              <a:gd name="connsiteY468" fmla="*/ 1537548 h 1537547"/>
              <a:gd name="connsiteX469" fmla="*/ 1093542 w 2329312"/>
              <a:gd name="connsiteY469" fmla="*/ 1537548 h 1537547"/>
              <a:gd name="connsiteX470" fmla="*/ 1095867 w 2329312"/>
              <a:gd name="connsiteY470" fmla="*/ 1537548 h 1537547"/>
              <a:gd name="connsiteX471" fmla="*/ 1098205 w 2329312"/>
              <a:gd name="connsiteY471" fmla="*/ 1537548 h 1537547"/>
              <a:gd name="connsiteX472" fmla="*/ 1100542 w 2329312"/>
              <a:gd name="connsiteY472" fmla="*/ 1537548 h 1537547"/>
              <a:gd name="connsiteX473" fmla="*/ 1102867 w 2329312"/>
              <a:gd name="connsiteY473" fmla="*/ 1537548 h 1537547"/>
              <a:gd name="connsiteX474" fmla="*/ 1105204 w 2329312"/>
              <a:gd name="connsiteY474" fmla="*/ 1537548 h 1537547"/>
              <a:gd name="connsiteX475" fmla="*/ 1107529 w 2329312"/>
              <a:gd name="connsiteY475" fmla="*/ 1537548 h 1537547"/>
              <a:gd name="connsiteX476" fmla="*/ 1109866 w 2329312"/>
              <a:gd name="connsiteY476" fmla="*/ 1537548 h 1537547"/>
              <a:gd name="connsiteX477" fmla="*/ 1112191 w 2329312"/>
              <a:gd name="connsiteY477" fmla="*/ 1537548 h 1537547"/>
              <a:gd name="connsiteX478" fmla="*/ 1114529 w 2329312"/>
              <a:gd name="connsiteY478" fmla="*/ 1537548 h 1537547"/>
              <a:gd name="connsiteX479" fmla="*/ 1116853 w 2329312"/>
              <a:gd name="connsiteY479" fmla="*/ 1537548 h 1537547"/>
              <a:gd name="connsiteX480" fmla="*/ 1119191 w 2329312"/>
              <a:gd name="connsiteY480" fmla="*/ 1537548 h 1537547"/>
              <a:gd name="connsiteX481" fmla="*/ 1121516 w 2329312"/>
              <a:gd name="connsiteY481" fmla="*/ 1537548 h 1537547"/>
              <a:gd name="connsiteX482" fmla="*/ 1123853 w 2329312"/>
              <a:gd name="connsiteY482" fmla="*/ 1537548 h 1537547"/>
              <a:gd name="connsiteX483" fmla="*/ 1126178 w 2329312"/>
              <a:gd name="connsiteY483" fmla="*/ 1537548 h 1537547"/>
              <a:gd name="connsiteX484" fmla="*/ 1128515 w 2329312"/>
              <a:gd name="connsiteY484" fmla="*/ 1537548 h 1537547"/>
              <a:gd name="connsiteX485" fmla="*/ 1130852 w 2329312"/>
              <a:gd name="connsiteY485" fmla="*/ 1537548 h 1537547"/>
              <a:gd name="connsiteX486" fmla="*/ 1133177 w 2329312"/>
              <a:gd name="connsiteY486" fmla="*/ 1537548 h 1537547"/>
              <a:gd name="connsiteX487" fmla="*/ 1135515 w 2329312"/>
              <a:gd name="connsiteY487" fmla="*/ 1537548 h 1537547"/>
              <a:gd name="connsiteX488" fmla="*/ 1137840 w 2329312"/>
              <a:gd name="connsiteY488" fmla="*/ 1537548 h 1537547"/>
              <a:gd name="connsiteX489" fmla="*/ 1140177 w 2329312"/>
              <a:gd name="connsiteY489" fmla="*/ 1537548 h 1537547"/>
              <a:gd name="connsiteX490" fmla="*/ 1142502 w 2329312"/>
              <a:gd name="connsiteY490" fmla="*/ 1537548 h 1537547"/>
              <a:gd name="connsiteX491" fmla="*/ 1144839 w 2329312"/>
              <a:gd name="connsiteY491" fmla="*/ 1537548 h 1537547"/>
              <a:gd name="connsiteX492" fmla="*/ 1147164 w 2329312"/>
              <a:gd name="connsiteY492" fmla="*/ 1537548 h 1537547"/>
              <a:gd name="connsiteX493" fmla="*/ 1149501 w 2329312"/>
              <a:gd name="connsiteY493" fmla="*/ 1537548 h 1537547"/>
              <a:gd name="connsiteX494" fmla="*/ 1151826 w 2329312"/>
              <a:gd name="connsiteY494" fmla="*/ 1537548 h 1537547"/>
              <a:gd name="connsiteX495" fmla="*/ 1154164 w 2329312"/>
              <a:gd name="connsiteY495" fmla="*/ 1537548 h 1537547"/>
              <a:gd name="connsiteX496" fmla="*/ 1156501 w 2329312"/>
              <a:gd name="connsiteY496" fmla="*/ 1537548 h 1537547"/>
              <a:gd name="connsiteX497" fmla="*/ 1158826 w 2329312"/>
              <a:gd name="connsiteY497" fmla="*/ 1537548 h 1537547"/>
              <a:gd name="connsiteX498" fmla="*/ 1161163 w 2329312"/>
              <a:gd name="connsiteY498" fmla="*/ 1537548 h 1537547"/>
              <a:gd name="connsiteX499" fmla="*/ 1163488 w 2329312"/>
              <a:gd name="connsiteY499" fmla="*/ 1537548 h 1537547"/>
              <a:gd name="connsiteX500" fmla="*/ 1165825 w 2329312"/>
              <a:gd name="connsiteY500" fmla="*/ 0 h 1537547"/>
              <a:gd name="connsiteX501" fmla="*/ 1168150 w 2329312"/>
              <a:gd name="connsiteY501" fmla="*/ 55 h 1537547"/>
              <a:gd name="connsiteX502" fmla="*/ 1170487 w 2329312"/>
              <a:gd name="connsiteY502" fmla="*/ 166 h 1537547"/>
              <a:gd name="connsiteX503" fmla="*/ 1172812 w 2329312"/>
              <a:gd name="connsiteY503" fmla="*/ 333 h 1537547"/>
              <a:gd name="connsiteX504" fmla="*/ 1175150 w 2329312"/>
              <a:gd name="connsiteY504" fmla="*/ 555 h 1537547"/>
              <a:gd name="connsiteX505" fmla="*/ 1177475 w 2329312"/>
              <a:gd name="connsiteY505" fmla="*/ 832 h 1537547"/>
              <a:gd name="connsiteX506" fmla="*/ 1179812 w 2329312"/>
              <a:gd name="connsiteY506" fmla="*/ 1164 h 1537547"/>
              <a:gd name="connsiteX507" fmla="*/ 1182149 w 2329312"/>
              <a:gd name="connsiteY507" fmla="*/ 1552 h 1537547"/>
              <a:gd name="connsiteX508" fmla="*/ 1184474 w 2329312"/>
              <a:gd name="connsiteY508" fmla="*/ 1995 h 1537547"/>
              <a:gd name="connsiteX509" fmla="*/ 1186811 w 2329312"/>
              <a:gd name="connsiteY509" fmla="*/ 2494 h 1537547"/>
              <a:gd name="connsiteX510" fmla="*/ 1189136 w 2329312"/>
              <a:gd name="connsiteY510" fmla="*/ 3047 h 1537547"/>
              <a:gd name="connsiteX511" fmla="*/ 1191474 w 2329312"/>
              <a:gd name="connsiteY511" fmla="*/ 3656 h 1537547"/>
              <a:gd name="connsiteX512" fmla="*/ 1193798 w 2329312"/>
              <a:gd name="connsiteY512" fmla="*/ 4320 h 1537547"/>
              <a:gd name="connsiteX513" fmla="*/ 1196136 w 2329312"/>
              <a:gd name="connsiteY513" fmla="*/ 5039 h 1537547"/>
              <a:gd name="connsiteX514" fmla="*/ 1198461 w 2329312"/>
              <a:gd name="connsiteY514" fmla="*/ 5813 h 1537547"/>
              <a:gd name="connsiteX515" fmla="*/ 1200798 w 2329312"/>
              <a:gd name="connsiteY515" fmla="*/ 6641 h 1537547"/>
              <a:gd name="connsiteX516" fmla="*/ 1203123 w 2329312"/>
              <a:gd name="connsiteY516" fmla="*/ 7524 h 1537547"/>
              <a:gd name="connsiteX517" fmla="*/ 1205460 w 2329312"/>
              <a:gd name="connsiteY517" fmla="*/ 8462 h 1537547"/>
              <a:gd name="connsiteX518" fmla="*/ 1207797 w 2329312"/>
              <a:gd name="connsiteY518" fmla="*/ 9455 h 1537547"/>
              <a:gd name="connsiteX519" fmla="*/ 1210122 w 2329312"/>
              <a:gd name="connsiteY519" fmla="*/ 10502 h 1537547"/>
              <a:gd name="connsiteX520" fmla="*/ 1212460 w 2329312"/>
              <a:gd name="connsiteY520" fmla="*/ 11603 h 1537547"/>
              <a:gd name="connsiteX521" fmla="*/ 1214785 w 2329312"/>
              <a:gd name="connsiteY521" fmla="*/ 12759 h 1537547"/>
              <a:gd name="connsiteX522" fmla="*/ 1217122 w 2329312"/>
              <a:gd name="connsiteY522" fmla="*/ 13968 h 1537547"/>
              <a:gd name="connsiteX523" fmla="*/ 1219447 w 2329312"/>
              <a:gd name="connsiteY523" fmla="*/ 15231 h 1537547"/>
              <a:gd name="connsiteX524" fmla="*/ 1221784 w 2329312"/>
              <a:gd name="connsiteY524" fmla="*/ 16549 h 1537547"/>
              <a:gd name="connsiteX525" fmla="*/ 1224109 w 2329312"/>
              <a:gd name="connsiteY525" fmla="*/ 17920 h 1537547"/>
              <a:gd name="connsiteX526" fmla="*/ 1226446 w 2329312"/>
              <a:gd name="connsiteY526" fmla="*/ 19345 h 1537547"/>
              <a:gd name="connsiteX527" fmla="*/ 1228771 w 2329312"/>
              <a:gd name="connsiteY527" fmla="*/ 20822 h 1537547"/>
              <a:gd name="connsiteX528" fmla="*/ 1231108 w 2329312"/>
              <a:gd name="connsiteY528" fmla="*/ 22354 h 1537547"/>
              <a:gd name="connsiteX529" fmla="*/ 1233446 w 2329312"/>
              <a:gd name="connsiteY529" fmla="*/ 23938 h 1537547"/>
              <a:gd name="connsiteX530" fmla="*/ 1235771 w 2329312"/>
              <a:gd name="connsiteY530" fmla="*/ 25575 h 1537547"/>
              <a:gd name="connsiteX531" fmla="*/ 1238108 w 2329312"/>
              <a:gd name="connsiteY531" fmla="*/ 27264 h 1537547"/>
              <a:gd name="connsiteX532" fmla="*/ 1240433 w 2329312"/>
              <a:gd name="connsiteY532" fmla="*/ 29007 h 1537547"/>
              <a:gd name="connsiteX533" fmla="*/ 1242770 w 2329312"/>
              <a:gd name="connsiteY533" fmla="*/ 30802 h 1537547"/>
              <a:gd name="connsiteX534" fmla="*/ 1245095 w 2329312"/>
              <a:gd name="connsiteY534" fmla="*/ 32649 h 1537547"/>
              <a:gd name="connsiteX535" fmla="*/ 1247432 w 2329312"/>
              <a:gd name="connsiteY535" fmla="*/ 34548 h 1537547"/>
              <a:gd name="connsiteX536" fmla="*/ 1249757 w 2329312"/>
              <a:gd name="connsiteY536" fmla="*/ 36498 h 1537547"/>
              <a:gd name="connsiteX537" fmla="*/ 1252095 w 2329312"/>
              <a:gd name="connsiteY537" fmla="*/ 38500 h 1537547"/>
              <a:gd name="connsiteX538" fmla="*/ 1254420 w 2329312"/>
              <a:gd name="connsiteY538" fmla="*/ 40554 h 1537547"/>
              <a:gd name="connsiteX539" fmla="*/ 1256757 w 2329312"/>
              <a:gd name="connsiteY539" fmla="*/ 42658 h 1537547"/>
              <a:gd name="connsiteX540" fmla="*/ 1259082 w 2329312"/>
              <a:gd name="connsiteY540" fmla="*/ 44814 h 1537547"/>
              <a:gd name="connsiteX541" fmla="*/ 1261419 w 2329312"/>
              <a:gd name="connsiteY541" fmla="*/ 47019 h 1537547"/>
              <a:gd name="connsiteX542" fmla="*/ 1263756 w 2329312"/>
              <a:gd name="connsiteY542" fmla="*/ 49276 h 1537547"/>
              <a:gd name="connsiteX543" fmla="*/ 1266081 w 2329312"/>
              <a:gd name="connsiteY543" fmla="*/ 51583 h 1537547"/>
              <a:gd name="connsiteX544" fmla="*/ 1268419 w 2329312"/>
              <a:gd name="connsiteY544" fmla="*/ 53939 h 1537547"/>
              <a:gd name="connsiteX545" fmla="*/ 1270744 w 2329312"/>
              <a:gd name="connsiteY545" fmla="*/ 56346 h 1537547"/>
              <a:gd name="connsiteX546" fmla="*/ 1273081 w 2329312"/>
              <a:gd name="connsiteY546" fmla="*/ 58801 h 1537547"/>
              <a:gd name="connsiteX547" fmla="*/ 1275406 w 2329312"/>
              <a:gd name="connsiteY547" fmla="*/ 61306 h 1537547"/>
              <a:gd name="connsiteX548" fmla="*/ 1277743 w 2329312"/>
              <a:gd name="connsiteY548" fmla="*/ 63860 h 1537547"/>
              <a:gd name="connsiteX549" fmla="*/ 1280068 w 2329312"/>
              <a:gd name="connsiteY549" fmla="*/ 66463 h 1537547"/>
              <a:gd name="connsiteX550" fmla="*/ 1282405 w 2329312"/>
              <a:gd name="connsiteY550" fmla="*/ 69114 h 1537547"/>
              <a:gd name="connsiteX551" fmla="*/ 1284730 w 2329312"/>
              <a:gd name="connsiteY551" fmla="*/ 71813 h 1537547"/>
              <a:gd name="connsiteX552" fmla="*/ 1287067 w 2329312"/>
              <a:gd name="connsiteY552" fmla="*/ 74559 h 1537547"/>
              <a:gd name="connsiteX553" fmla="*/ 1289405 w 2329312"/>
              <a:gd name="connsiteY553" fmla="*/ 77353 h 1537547"/>
              <a:gd name="connsiteX554" fmla="*/ 1291730 w 2329312"/>
              <a:gd name="connsiteY554" fmla="*/ 80195 h 1537547"/>
              <a:gd name="connsiteX555" fmla="*/ 1294067 w 2329312"/>
              <a:gd name="connsiteY555" fmla="*/ 83083 h 1537547"/>
              <a:gd name="connsiteX556" fmla="*/ 1296392 w 2329312"/>
              <a:gd name="connsiteY556" fmla="*/ 86018 h 1537547"/>
              <a:gd name="connsiteX557" fmla="*/ 1298729 w 2329312"/>
              <a:gd name="connsiteY557" fmla="*/ 89000 h 1537547"/>
              <a:gd name="connsiteX558" fmla="*/ 1301054 w 2329312"/>
              <a:gd name="connsiteY558" fmla="*/ 92027 h 1537547"/>
              <a:gd name="connsiteX559" fmla="*/ 1303391 w 2329312"/>
              <a:gd name="connsiteY559" fmla="*/ 95100 h 1537547"/>
              <a:gd name="connsiteX560" fmla="*/ 1305716 w 2329312"/>
              <a:gd name="connsiteY560" fmla="*/ 98220 h 1537547"/>
              <a:gd name="connsiteX561" fmla="*/ 1308054 w 2329312"/>
              <a:gd name="connsiteY561" fmla="*/ 101383 h 1537547"/>
              <a:gd name="connsiteX562" fmla="*/ 1310379 w 2329312"/>
              <a:gd name="connsiteY562" fmla="*/ 104591 h 1537547"/>
              <a:gd name="connsiteX563" fmla="*/ 1312716 w 2329312"/>
              <a:gd name="connsiteY563" fmla="*/ 107844 h 1537547"/>
              <a:gd name="connsiteX564" fmla="*/ 1315053 w 2329312"/>
              <a:gd name="connsiteY564" fmla="*/ 111141 h 1537547"/>
              <a:gd name="connsiteX565" fmla="*/ 1317378 w 2329312"/>
              <a:gd name="connsiteY565" fmla="*/ 114481 h 1537547"/>
              <a:gd name="connsiteX566" fmla="*/ 1319715 w 2329312"/>
              <a:gd name="connsiteY566" fmla="*/ 117865 h 1537547"/>
              <a:gd name="connsiteX567" fmla="*/ 1322040 w 2329312"/>
              <a:gd name="connsiteY567" fmla="*/ 121292 h 1537547"/>
              <a:gd name="connsiteX568" fmla="*/ 1324378 w 2329312"/>
              <a:gd name="connsiteY568" fmla="*/ 124763 h 1537547"/>
              <a:gd name="connsiteX569" fmla="*/ 1326702 w 2329312"/>
              <a:gd name="connsiteY569" fmla="*/ 128275 h 1537547"/>
              <a:gd name="connsiteX570" fmla="*/ 1329040 w 2329312"/>
              <a:gd name="connsiteY570" fmla="*/ 131828 h 1537547"/>
              <a:gd name="connsiteX571" fmla="*/ 1331365 w 2329312"/>
              <a:gd name="connsiteY571" fmla="*/ 135424 h 1537547"/>
              <a:gd name="connsiteX572" fmla="*/ 1333702 w 2329312"/>
              <a:gd name="connsiteY572" fmla="*/ 139060 h 1537547"/>
              <a:gd name="connsiteX573" fmla="*/ 1336027 w 2329312"/>
              <a:gd name="connsiteY573" fmla="*/ 142739 h 1537547"/>
              <a:gd name="connsiteX574" fmla="*/ 1338364 w 2329312"/>
              <a:gd name="connsiteY574" fmla="*/ 146456 h 1537547"/>
              <a:gd name="connsiteX575" fmla="*/ 1340701 w 2329312"/>
              <a:gd name="connsiteY575" fmla="*/ 150215 h 1537547"/>
              <a:gd name="connsiteX576" fmla="*/ 1343026 w 2329312"/>
              <a:gd name="connsiteY576" fmla="*/ 154013 h 1537547"/>
              <a:gd name="connsiteX577" fmla="*/ 1345364 w 2329312"/>
              <a:gd name="connsiteY577" fmla="*/ 157851 h 1537547"/>
              <a:gd name="connsiteX578" fmla="*/ 1347689 w 2329312"/>
              <a:gd name="connsiteY578" fmla="*/ 161727 h 1537547"/>
              <a:gd name="connsiteX579" fmla="*/ 1350026 w 2329312"/>
              <a:gd name="connsiteY579" fmla="*/ 165642 h 1537547"/>
              <a:gd name="connsiteX580" fmla="*/ 1352351 w 2329312"/>
              <a:gd name="connsiteY580" fmla="*/ 169596 h 1537547"/>
              <a:gd name="connsiteX581" fmla="*/ 1354688 w 2329312"/>
              <a:gd name="connsiteY581" fmla="*/ 173587 h 1537547"/>
              <a:gd name="connsiteX582" fmla="*/ 1357013 w 2329312"/>
              <a:gd name="connsiteY582" fmla="*/ 177615 h 1537547"/>
              <a:gd name="connsiteX583" fmla="*/ 1359350 w 2329312"/>
              <a:gd name="connsiteY583" fmla="*/ 181681 h 1537547"/>
              <a:gd name="connsiteX584" fmla="*/ 1361675 w 2329312"/>
              <a:gd name="connsiteY584" fmla="*/ 185784 h 1537547"/>
              <a:gd name="connsiteX585" fmla="*/ 1364012 w 2329312"/>
              <a:gd name="connsiteY585" fmla="*/ 189922 h 1537547"/>
              <a:gd name="connsiteX586" fmla="*/ 1366337 w 2329312"/>
              <a:gd name="connsiteY586" fmla="*/ 194096 h 1537547"/>
              <a:gd name="connsiteX587" fmla="*/ 1368675 w 2329312"/>
              <a:gd name="connsiteY587" fmla="*/ 198305 h 1537547"/>
              <a:gd name="connsiteX588" fmla="*/ 1371012 w 2329312"/>
              <a:gd name="connsiteY588" fmla="*/ 202549 h 1537547"/>
              <a:gd name="connsiteX589" fmla="*/ 1373337 w 2329312"/>
              <a:gd name="connsiteY589" fmla="*/ 206829 h 1537547"/>
              <a:gd name="connsiteX590" fmla="*/ 1375674 w 2329312"/>
              <a:gd name="connsiteY590" fmla="*/ 211142 h 1537547"/>
              <a:gd name="connsiteX591" fmla="*/ 1377999 w 2329312"/>
              <a:gd name="connsiteY591" fmla="*/ 215489 h 1537547"/>
              <a:gd name="connsiteX592" fmla="*/ 1380336 w 2329312"/>
              <a:gd name="connsiteY592" fmla="*/ 219868 h 1537547"/>
              <a:gd name="connsiteX593" fmla="*/ 1382661 w 2329312"/>
              <a:gd name="connsiteY593" fmla="*/ 224282 h 1537547"/>
              <a:gd name="connsiteX594" fmla="*/ 1384999 w 2329312"/>
              <a:gd name="connsiteY594" fmla="*/ 228728 h 1537547"/>
              <a:gd name="connsiteX595" fmla="*/ 1387324 w 2329312"/>
              <a:gd name="connsiteY595" fmla="*/ 233205 h 1537547"/>
              <a:gd name="connsiteX596" fmla="*/ 1389661 w 2329312"/>
              <a:gd name="connsiteY596" fmla="*/ 237714 h 1537547"/>
              <a:gd name="connsiteX597" fmla="*/ 1391986 w 2329312"/>
              <a:gd name="connsiteY597" fmla="*/ 242254 h 1537547"/>
              <a:gd name="connsiteX598" fmla="*/ 1394323 w 2329312"/>
              <a:gd name="connsiteY598" fmla="*/ 246825 h 1537547"/>
              <a:gd name="connsiteX599" fmla="*/ 1396660 w 2329312"/>
              <a:gd name="connsiteY599" fmla="*/ 251426 h 1537547"/>
              <a:gd name="connsiteX600" fmla="*/ 1398985 w 2329312"/>
              <a:gd name="connsiteY600" fmla="*/ 256056 h 1537547"/>
              <a:gd name="connsiteX601" fmla="*/ 1401322 w 2329312"/>
              <a:gd name="connsiteY601" fmla="*/ 260717 h 1537547"/>
              <a:gd name="connsiteX602" fmla="*/ 1403647 w 2329312"/>
              <a:gd name="connsiteY602" fmla="*/ 265407 h 1537547"/>
              <a:gd name="connsiteX603" fmla="*/ 1405985 w 2329312"/>
              <a:gd name="connsiteY603" fmla="*/ 270124 h 1537547"/>
              <a:gd name="connsiteX604" fmla="*/ 1408310 w 2329312"/>
              <a:gd name="connsiteY604" fmla="*/ 274870 h 1537547"/>
              <a:gd name="connsiteX605" fmla="*/ 1410647 w 2329312"/>
              <a:gd name="connsiteY605" fmla="*/ 279644 h 1537547"/>
              <a:gd name="connsiteX606" fmla="*/ 1412972 w 2329312"/>
              <a:gd name="connsiteY606" fmla="*/ 284444 h 1537547"/>
              <a:gd name="connsiteX607" fmla="*/ 1415309 w 2329312"/>
              <a:gd name="connsiteY607" fmla="*/ 289271 h 1537547"/>
              <a:gd name="connsiteX608" fmla="*/ 1417634 w 2329312"/>
              <a:gd name="connsiteY608" fmla="*/ 294125 h 1537547"/>
              <a:gd name="connsiteX609" fmla="*/ 1419971 w 2329312"/>
              <a:gd name="connsiteY609" fmla="*/ 299004 h 1537547"/>
              <a:gd name="connsiteX610" fmla="*/ 1422309 w 2329312"/>
              <a:gd name="connsiteY610" fmla="*/ 303909 h 1537547"/>
              <a:gd name="connsiteX611" fmla="*/ 1424634 w 2329312"/>
              <a:gd name="connsiteY611" fmla="*/ 308839 h 1537547"/>
              <a:gd name="connsiteX612" fmla="*/ 1426971 w 2329312"/>
              <a:gd name="connsiteY612" fmla="*/ 313793 h 1537547"/>
              <a:gd name="connsiteX613" fmla="*/ 1429296 w 2329312"/>
              <a:gd name="connsiteY613" fmla="*/ 318771 h 1537547"/>
              <a:gd name="connsiteX614" fmla="*/ 1431633 w 2329312"/>
              <a:gd name="connsiteY614" fmla="*/ 323773 h 1537547"/>
              <a:gd name="connsiteX615" fmla="*/ 1433958 w 2329312"/>
              <a:gd name="connsiteY615" fmla="*/ 328797 h 1537547"/>
              <a:gd name="connsiteX616" fmla="*/ 1436295 w 2329312"/>
              <a:gd name="connsiteY616" fmla="*/ 333844 h 1537547"/>
              <a:gd name="connsiteX617" fmla="*/ 1438620 w 2329312"/>
              <a:gd name="connsiteY617" fmla="*/ 338915 h 1537547"/>
              <a:gd name="connsiteX618" fmla="*/ 1440958 w 2329312"/>
              <a:gd name="connsiteY618" fmla="*/ 344005 h 1537547"/>
              <a:gd name="connsiteX619" fmla="*/ 1443283 w 2329312"/>
              <a:gd name="connsiteY619" fmla="*/ 349117 h 1537547"/>
              <a:gd name="connsiteX620" fmla="*/ 1445620 w 2329312"/>
              <a:gd name="connsiteY620" fmla="*/ 354251 h 1537547"/>
              <a:gd name="connsiteX621" fmla="*/ 1447957 w 2329312"/>
              <a:gd name="connsiteY621" fmla="*/ 359404 h 1537547"/>
              <a:gd name="connsiteX622" fmla="*/ 1450282 w 2329312"/>
              <a:gd name="connsiteY622" fmla="*/ 364578 h 1537547"/>
              <a:gd name="connsiteX623" fmla="*/ 1452619 w 2329312"/>
              <a:gd name="connsiteY623" fmla="*/ 369770 h 1537547"/>
              <a:gd name="connsiteX624" fmla="*/ 1454944 w 2329312"/>
              <a:gd name="connsiteY624" fmla="*/ 374982 h 1537547"/>
              <a:gd name="connsiteX625" fmla="*/ 1457282 w 2329312"/>
              <a:gd name="connsiteY625" fmla="*/ 380213 h 1537547"/>
              <a:gd name="connsiteX626" fmla="*/ 1459606 w 2329312"/>
              <a:gd name="connsiteY626" fmla="*/ 385461 h 1537547"/>
              <a:gd name="connsiteX627" fmla="*/ 1461944 w 2329312"/>
              <a:gd name="connsiteY627" fmla="*/ 390727 h 1537547"/>
              <a:gd name="connsiteX628" fmla="*/ 1464269 w 2329312"/>
              <a:gd name="connsiteY628" fmla="*/ 396010 h 1537547"/>
              <a:gd name="connsiteX629" fmla="*/ 1466606 w 2329312"/>
              <a:gd name="connsiteY629" fmla="*/ 401310 h 1537547"/>
              <a:gd name="connsiteX630" fmla="*/ 1468931 w 2329312"/>
              <a:gd name="connsiteY630" fmla="*/ 406625 h 1537547"/>
              <a:gd name="connsiteX631" fmla="*/ 1471268 w 2329312"/>
              <a:gd name="connsiteY631" fmla="*/ 411956 h 1537547"/>
              <a:gd name="connsiteX632" fmla="*/ 1473593 w 2329312"/>
              <a:gd name="connsiteY632" fmla="*/ 417304 h 1537547"/>
              <a:gd name="connsiteX633" fmla="*/ 1475930 w 2329312"/>
              <a:gd name="connsiteY633" fmla="*/ 422665 h 1537547"/>
              <a:gd name="connsiteX634" fmla="*/ 1478268 w 2329312"/>
              <a:gd name="connsiteY634" fmla="*/ 428041 h 1537547"/>
              <a:gd name="connsiteX635" fmla="*/ 1480593 w 2329312"/>
              <a:gd name="connsiteY635" fmla="*/ 433431 h 1537547"/>
              <a:gd name="connsiteX636" fmla="*/ 1482930 w 2329312"/>
              <a:gd name="connsiteY636" fmla="*/ 438834 h 1537547"/>
              <a:gd name="connsiteX637" fmla="*/ 1485255 w 2329312"/>
              <a:gd name="connsiteY637" fmla="*/ 444250 h 1537547"/>
              <a:gd name="connsiteX638" fmla="*/ 1487592 w 2329312"/>
              <a:gd name="connsiteY638" fmla="*/ 449680 h 1537547"/>
              <a:gd name="connsiteX639" fmla="*/ 1489917 w 2329312"/>
              <a:gd name="connsiteY639" fmla="*/ 455121 h 1537547"/>
              <a:gd name="connsiteX640" fmla="*/ 1492254 w 2329312"/>
              <a:gd name="connsiteY640" fmla="*/ 460573 h 1537547"/>
              <a:gd name="connsiteX641" fmla="*/ 1494579 w 2329312"/>
              <a:gd name="connsiteY641" fmla="*/ 466037 h 1537547"/>
              <a:gd name="connsiteX642" fmla="*/ 1496916 w 2329312"/>
              <a:gd name="connsiteY642" fmla="*/ 471511 h 1537547"/>
              <a:gd name="connsiteX643" fmla="*/ 1499241 w 2329312"/>
              <a:gd name="connsiteY643" fmla="*/ 476996 h 1537547"/>
              <a:gd name="connsiteX644" fmla="*/ 1501579 w 2329312"/>
              <a:gd name="connsiteY644" fmla="*/ 482491 h 1537547"/>
              <a:gd name="connsiteX645" fmla="*/ 1503916 w 2329312"/>
              <a:gd name="connsiteY645" fmla="*/ 487995 h 1537547"/>
              <a:gd name="connsiteX646" fmla="*/ 1506241 w 2329312"/>
              <a:gd name="connsiteY646" fmla="*/ 493507 h 1537547"/>
              <a:gd name="connsiteX647" fmla="*/ 1508578 w 2329312"/>
              <a:gd name="connsiteY647" fmla="*/ 499029 h 1537547"/>
              <a:gd name="connsiteX648" fmla="*/ 1510903 w 2329312"/>
              <a:gd name="connsiteY648" fmla="*/ 504559 h 1537547"/>
              <a:gd name="connsiteX649" fmla="*/ 1513240 w 2329312"/>
              <a:gd name="connsiteY649" fmla="*/ 510096 h 1537547"/>
              <a:gd name="connsiteX650" fmla="*/ 1515565 w 2329312"/>
              <a:gd name="connsiteY650" fmla="*/ 515640 h 1537547"/>
              <a:gd name="connsiteX651" fmla="*/ 1517903 w 2329312"/>
              <a:gd name="connsiteY651" fmla="*/ 521191 h 1537547"/>
              <a:gd name="connsiteX652" fmla="*/ 1520228 w 2329312"/>
              <a:gd name="connsiteY652" fmla="*/ 526749 h 1537547"/>
              <a:gd name="connsiteX653" fmla="*/ 1522565 w 2329312"/>
              <a:gd name="connsiteY653" fmla="*/ 532312 h 1537547"/>
              <a:gd name="connsiteX654" fmla="*/ 1524890 w 2329312"/>
              <a:gd name="connsiteY654" fmla="*/ 537881 h 1537547"/>
              <a:gd name="connsiteX655" fmla="*/ 1527227 w 2329312"/>
              <a:gd name="connsiteY655" fmla="*/ 543454 h 1537547"/>
              <a:gd name="connsiteX656" fmla="*/ 1529564 w 2329312"/>
              <a:gd name="connsiteY656" fmla="*/ 549033 h 1537547"/>
              <a:gd name="connsiteX657" fmla="*/ 1531889 w 2329312"/>
              <a:gd name="connsiteY657" fmla="*/ 554616 h 1537547"/>
              <a:gd name="connsiteX658" fmla="*/ 1534226 w 2329312"/>
              <a:gd name="connsiteY658" fmla="*/ 560202 h 1537547"/>
              <a:gd name="connsiteX659" fmla="*/ 1536551 w 2329312"/>
              <a:gd name="connsiteY659" fmla="*/ 565791 h 1537547"/>
              <a:gd name="connsiteX660" fmla="*/ 1538889 w 2329312"/>
              <a:gd name="connsiteY660" fmla="*/ 571383 h 1537547"/>
              <a:gd name="connsiteX661" fmla="*/ 1541214 w 2329312"/>
              <a:gd name="connsiteY661" fmla="*/ 576978 h 1537547"/>
              <a:gd name="connsiteX662" fmla="*/ 1543551 w 2329312"/>
              <a:gd name="connsiteY662" fmla="*/ 582575 h 1537547"/>
              <a:gd name="connsiteX663" fmla="*/ 1545876 w 2329312"/>
              <a:gd name="connsiteY663" fmla="*/ 588174 h 1537547"/>
              <a:gd name="connsiteX664" fmla="*/ 1548213 w 2329312"/>
              <a:gd name="connsiteY664" fmla="*/ 593773 h 1537547"/>
              <a:gd name="connsiteX665" fmla="*/ 1550538 w 2329312"/>
              <a:gd name="connsiteY665" fmla="*/ 599374 h 1537547"/>
              <a:gd name="connsiteX666" fmla="*/ 1552875 w 2329312"/>
              <a:gd name="connsiteY666" fmla="*/ 604975 h 1537547"/>
              <a:gd name="connsiteX667" fmla="*/ 1555213 w 2329312"/>
              <a:gd name="connsiteY667" fmla="*/ 610576 h 1537547"/>
              <a:gd name="connsiteX668" fmla="*/ 1557538 w 2329312"/>
              <a:gd name="connsiteY668" fmla="*/ 616176 h 1537547"/>
              <a:gd name="connsiteX669" fmla="*/ 1559875 w 2329312"/>
              <a:gd name="connsiteY669" fmla="*/ 621776 h 1537547"/>
              <a:gd name="connsiteX670" fmla="*/ 1562200 w 2329312"/>
              <a:gd name="connsiteY670" fmla="*/ 627376 h 1537547"/>
              <a:gd name="connsiteX671" fmla="*/ 1564537 w 2329312"/>
              <a:gd name="connsiteY671" fmla="*/ 632973 h 1537547"/>
              <a:gd name="connsiteX672" fmla="*/ 1566862 w 2329312"/>
              <a:gd name="connsiteY672" fmla="*/ 638567 h 1537547"/>
              <a:gd name="connsiteX673" fmla="*/ 1569199 w 2329312"/>
              <a:gd name="connsiteY673" fmla="*/ 644160 h 1537547"/>
              <a:gd name="connsiteX674" fmla="*/ 1571524 w 2329312"/>
              <a:gd name="connsiteY674" fmla="*/ 649749 h 1537547"/>
              <a:gd name="connsiteX675" fmla="*/ 1573861 w 2329312"/>
              <a:gd name="connsiteY675" fmla="*/ 655337 h 1537547"/>
              <a:gd name="connsiteX676" fmla="*/ 1576186 w 2329312"/>
              <a:gd name="connsiteY676" fmla="*/ 660919 h 1537547"/>
              <a:gd name="connsiteX677" fmla="*/ 1578524 w 2329312"/>
              <a:gd name="connsiteY677" fmla="*/ 666499 h 1537547"/>
              <a:gd name="connsiteX678" fmla="*/ 1580849 w 2329312"/>
              <a:gd name="connsiteY678" fmla="*/ 672074 h 1537547"/>
              <a:gd name="connsiteX679" fmla="*/ 1583186 w 2329312"/>
              <a:gd name="connsiteY679" fmla="*/ 677644 h 1537547"/>
              <a:gd name="connsiteX680" fmla="*/ 1585523 w 2329312"/>
              <a:gd name="connsiteY680" fmla="*/ 683209 h 1537547"/>
              <a:gd name="connsiteX681" fmla="*/ 1587848 w 2329312"/>
              <a:gd name="connsiteY681" fmla="*/ 688769 h 1537547"/>
              <a:gd name="connsiteX682" fmla="*/ 1590185 w 2329312"/>
              <a:gd name="connsiteY682" fmla="*/ 694323 h 1537547"/>
              <a:gd name="connsiteX683" fmla="*/ 1592510 w 2329312"/>
              <a:gd name="connsiteY683" fmla="*/ 699871 h 1537547"/>
              <a:gd name="connsiteX684" fmla="*/ 1594848 w 2329312"/>
              <a:gd name="connsiteY684" fmla="*/ 705413 h 1537547"/>
              <a:gd name="connsiteX685" fmla="*/ 1597173 w 2329312"/>
              <a:gd name="connsiteY685" fmla="*/ 710947 h 1537547"/>
              <a:gd name="connsiteX686" fmla="*/ 1599510 w 2329312"/>
              <a:gd name="connsiteY686" fmla="*/ 716474 h 1537547"/>
              <a:gd name="connsiteX687" fmla="*/ 1601835 w 2329312"/>
              <a:gd name="connsiteY687" fmla="*/ 721995 h 1537547"/>
              <a:gd name="connsiteX688" fmla="*/ 1604172 w 2329312"/>
              <a:gd name="connsiteY688" fmla="*/ 727506 h 1537547"/>
              <a:gd name="connsiteX689" fmla="*/ 1606497 w 2329312"/>
              <a:gd name="connsiteY689" fmla="*/ 733011 h 1537547"/>
              <a:gd name="connsiteX690" fmla="*/ 1608834 w 2329312"/>
              <a:gd name="connsiteY690" fmla="*/ 738506 h 1537547"/>
              <a:gd name="connsiteX691" fmla="*/ 1611172 w 2329312"/>
              <a:gd name="connsiteY691" fmla="*/ 743993 h 1537547"/>
              <a:gd name="connsiteX692" fmla="*/ 1613497 w 2329312"/>
              <a:gd name="connsiteY692" fmla="*/ 749469 h 1537547"/>
              <a:gd name="connsiteX693" fmla="*/ 1615834 w 2329312"/>
              <a:gd name="connsiteY693" fmla="*/ 754937 h 1537547"/>
              <a:gd name="connsiteX694" fmla="*/ 1618159 w 2329312"/>
              <a:gd name="connsiteY694" fmla="*/ 760394 h 1537547"/>
              <a:gd name="connsiteX695" fmla="*/ 1620496 w 2329312"/>
              <a:gd name="connsiteY695" fmla="*/ 765842 h 1537547"/>
              <a:gd name="connsiteX696" fmla="*/ 1622821 w 2329312"/>
              <a:gd name="connsiteY696" fmla="*/ 771278 h 1537547"/>
              <a:gd name="connsiteX697" fmla="*/ 1625158 w 2329312"/>
              <a:gd name="connsiteY697" fmla="*/ 776704 h 1537547"/>
              <a:gd name="connsiteX698" fmla="*/ 1627483 w 2329312"/>
              <a:gd name="connsiteY698" fmla="*/ 782119 h 1537547"/>
              <a:gd name="connsiteX699" fmla="*/ 1629820 w 2329312"/>
              <a:gd name="connsiteY699" fmla="*/ 787523 h 1537547"/>
              <a:gd name="connsiteX700" fmla="*/ 1632145 w 2329312"/>
              <a:gd name="connsiteY700" fmla="*/ 792914 h 1537547"/>
              <a:gd name="connsiteX701" fmla="*/ 1634483 w 2329312"/>
              <a:gd name="connsiteY701" fmla="*/ 798293 h 1537547"/>
              <a:gd name="connsiteX702" fmla="*/ 1636820 w 2329312"/>
              <a:gd name="connsiteY702" fmla="*/ 803660 h 1537547"/>
              <a:gd name="connsiteX703" fmla="*/ 1639145 w 2329312"/>
              <a:gd name="connsiteY703" fmla="*/ 809015 h 1537547"/>
              <a:gd name="connsiteX704" fmla="*/ 1641482 w 2329312"/>
              <a:gd name="connsiteY704" fmla="*/ 814356 h 1537547"/>
              <a:gd name="connsiteX705" fmla="*/ 1643807 w 2329312"/>
              <a:gd name="connsiteY705" fmla="*/ 819685 h 1537547"/>
              <a:gd name="connsiteX706" fmla="*/ 1646144 w 2329312"/>
              <a:gd name="connsiteY706" fmla="*/ 825000 h 1537547"/>
              <a:gd name="connsiteX707" fmla="*/ 1648469 w 2329312"/>
              <a:gd name="connsiteY707" fmla="*/ 830300 h 1537547"/>
              <a:gd name="connsiteX708" fmla="*/ 1650807 w 2329312"/>
              <a:gd name="connsiteY708" fmla="*/ 835587 h 1537547"/>
              <a:gd name="connsiteX709" fmla="*/ 1653132 w 2329312"/>
              <a:gd name="connsiteY709" fmla="*/ 840860 h 1537547"/>
              <a:gd name="connsiteX710" fmla="*/ 1655469 w 2329312"/>
              <a:gd name="connsiteY710" fmla="*/ 846117 h 1537547"/>
              <a:gd name="connsiteX711" fmla="*/ 1657794 w 2329312"/>
              <a:gd name="connsiteY711" fmla="*/ 851359 h 1537547"/>
              <a:gd name="connsiteX712" fmla="*/ 1660131 w 2329312"/>
              <a:gd name="connsiteY712" fmla="*/ 856587 h 1537547"/>
              <a:gd name="connsiteX713" fmla="*/ 1662468 w 2329312"/>
              <a:gd name="connsiteY713" fmla="*/ 861799 h 1537547"/>
              <a:gd name="connsiteX714" fmla="*/ 1664793 w 2329312"/>
              <a:gd name="connsiteY714" fmla="*/ 866995 h 1537547"/>
              <a:gd name="connsiteX715" fmla="*/ 1667131 w 2329312"/>
              <a:gd name="connsiteY715" fmla="*/ 872175 h 1537547"/>
              <a:gd name="connsiteX716" fmla="*/ 1669455 w 2329312"/>
              <a:gd name="connsiteY716" fmla="*/ 877339 h 1537547"/>
              <a:gd name="connsiteX717" fmla="*/ 1671793 w 2329312"/>
              <a:gd name="connsiteY717" fmla="*/ 882488 h 1537547"/>
              <a:gd name="connsiteX718" fmla="*/ 1674118 w 2329312"/>
              <a:gd name="connsiteY718" fmla="*/ 887618 h 1537547"/>
              <a:gd name="connsiteX719" fmla="*/ 1676455 w 2329312"/>
              <a:gd name="connsiteY719" fmla="*/ 892733 h 1537547"/>
              <a:gd name="connsiteX720" fmla="*/ 1678780 w 2329312"/>
              <a:gd name="connsiteY720" fmla="*/ 897830 h 1537547"/>
              <a:gd name="connsiteX721" fmla="*/ 1681117 w 2329312"/>
              <a:gd name="connsiteY721" fmla="*/ 902909 h 1537547"/>
              <a:gd name="connsiteX722" fmla="*/ 1683442 w 2329312"/>
              <a:gd name="connsiteY722" fmla="*/ 907971 h 1537547"/>
              <a:gd name="connsiteX723" fmla="*/ 1685779 w 2329312"/>
              <a:gd name="connsiteY723" fmla="*/ 913016 h 1537547"/>
              <a:gd name="connsiteX724" fmla="*/ 1688104 w 2329312"/>
              <a:gd name="connsiteY724" fmla="*/ 918041 h 1537547"/>
              <a:gd name="connsiteX725" fmla="*/ 1690442 w 2329312"/>
              <a:gd name="connsiteY725" fmla="*/ 923049 h 1537547"/>
              <a:gd name="connsiteX726" fmla="*/ 1692779 w 2329312"/>
              <a:gd name="connsiteY726" fmla="*/ 928038 h 1537547"/>
              <a:gd name="connsiteX727" fmla="*/ 1695104 w 2329312"/>
              <a:gd name="connsiteY727" fmla="*/ 933009 h 1537547"/>
              <a:gd name="connsiteX728" fmla="*/ 1697441 w 2329312"/>
              <a:gd name="connsiteY728" fmla="*/ 937961 h 1537547"/>
              <a:gd name="connsiteX729" fmla="*/ 1699766 w 2329312"/>
              <a:gd name="connsiteY729" fmla="*/ 942893 h 1537547"/>
              <a:gd name="connsiteX730" fmla="*/ 1702103 w 2329312"/>
              <a:gd name="connsiteY730" fmla="*/ 947807 h 1537547"/>
              <a:gd name="connsiteX731" fmla="*/ 1704428 w 2329312"/>
              <a:gd name="connsiteY731" fmla="*/ 952700 h 1537547"/>
              <a:gd name="connsiteX732" fmla="*/ 1706765 w 2329312"/>
              <a:gd name="connsiteY732" fmla="*/ 957574 h 1537547"/>
              <a:gd name="connsiteX733" fmla="*/ 1709090 w 2329312"/>
              <a:gd name="connsiteY733" fmla="*/ 962428 h 1537547"/>
              <a:gd name="connsiteX734" fmla="*/ 1711428 w 2329312"/>
              <a:gd name="connsiteY734" fmla="*/ 967262 h 1537547"/>
              <a:gd name="connsiteX735" fmla="*/ 1713753 w 2329312"/>
              <a:gd name="connsiteY735" fmla="*/ 972076 h 1537547"/>
              <a:gd name="connsiteX736" fmla="*/ 1716090 w 2329312"/>
              <a:gd name="connsiteY736" fmla="*/ 976870 h 1537547"/>
              <a:gd name="connsiteX737" fmla="*/ 1718427 w 2329312"/>
              <a:gd name="connsiteY737" fmla="*/ 981643 h 1537547"/>
              <a:gd name="connsiteX738" fmla="*/ 1720752 w 2329312"/>
              <a:gd name="connsiteY738" fmla="*/ 986395 h 1537547"/>
              <a:gd name="connsiteX739" fmla="*/ 1723089 w 2329312"/>
              <a:gd name="connsiteY739" fmla="*/ 991126 h 1537547"/>
              <a:gd name="connsiteX740" fmla="*/ 1725414 w 2329312"/>
              <a:gd name="connsiteY740" fmla="*/ 995836 h 1537547"/>
              <a:gd name="connsiteX741" fmla="*/ 1727752 w 2329312"/>
              <a:gd name="connsiteY741" fmla="*/ 1000525 h 1537547"/>
              <a:gd name="connsiteX742" fmla="*/ 1730077 w 2329312"/>
              <a:gd name="connsiteY742" fmla="*/ 1005192 h 1537547"/>
              <a:gd name="connsiteX743" fmla="*/ 1732414 w 2329312"/>
              <a:gd name="connsiteY743" fmla="*/ 1009839 h 1537547"/>
              <a:gd name="connsiteX744" fmla="*/ 1734739 w 2329312"/>
              <a:gd name="connsiteY744" fmla="*/ 1014463 h 1537547"/>
              <a:gd name="connsiteX745" fmla="*/ 1737076 w 2329312"/>
              <a:gd name="connsiteY745" fmla="*/ 1019066 h 1537547"/>
              <a:gd name="connsiteX746" fmla="*/ 1739401 w 2329312"/>
              <a:gd name="connsiteY746" fmla="*/ 1023646 h 1537547"/>
              <a:gd name="connsiteX747" fmla="*/ 1741738 w 2329312"/>
              <a:gd name="connsiteY747" fmla="*/ 1028205 h 1537547"/>
              <a:gd name="connsiteX748" fmla="*/ 1744075 w 2329312"/>
              <a:gd name="connsiteY748" fmla="*/ 1032740 h 1537547"/>
              <a:gd name="connsiteX749" fmla="*/ 1746400 w 2329312"/>
              <a:gd name="connsiteY749" fmla="*/ 1037255 h 1537547"/>
              <a:gd name="connsiteX750" fmla="*/ 1748738 w 2329312"/>
              <a:gd name="connsiteY750" fmla="*/ 1041746 h 1537547"/>
              <a:gd name="connsiteX751" fmla="*/ 1751063 w 2329312"/>
              <a:gd name="connsiteY751" fmla="*/ 1046215 h 1537547"/>
              <a:gd name="connsiteX752" fmla="*/ 1753400 w 2329312"/>
              <a:gd name="connsiteY752" fmla="*/ 1050661 h 1537547"/>
              <a:gd name="connsiteX753" fmla="*/ 1755725 w 2329312"/>
              <a:gd name="connsiteY753" fmla="*/ 1055084 h 1537547"/>
              <a:gd name="connsiteX754" fmla="*/ 1758062 w 2329312"/>
              <a:gd name="connsiteY754" fmla="*/ 1059485 h 1537547"/>
              <a:gd name="connsiteX755" fmla="*/ 1760387 w 2329312"/>
              <a:gd name="connsiteY755" fmla="*/ 1063861 h 1537547"/>
              <a:gd name="connsiteX756" fmla="*/ 1762724 w 2329312"/>
              <a:gd name="connsiteY756" fmla="*/ 1068216 h 1537547"/>
              <a:gd name="connsiteX757" fmla="*/ 1765049 w 2329312"/>
              <a:gd name="connsiteY757" fmla="*/ 1072546 h 1537547"/>
              <a:gd name="connsiteX758" fmla="*/ 1767387 w 2329312"/>
              <a:gd name="connsiteY758" fmla="*/ 1076854 h 1537547"/>
              <a:gd name="connsiteX759" fmla="*/ 1769724 w 2329312"/>
              <a:gd name="connsiteY759" fmla="*/ 1081139 h 1537547"/>
              <a:gd name="connsiteX760" fmla="*/ 1772049 w 2329312"/>
              <a:gd name="connsiteY760" fmla="*/ 1085399 h 1537547"/>
              <a:gd name="connsiteX761" fmla="*/ 1774386 w 2329312"/>
              <a:gd name="connsiteY761" fmla="*/ 1089636 h 1537547"/>
              <a:gd name="connsiteX762" fmla="*/ 1776711 w 2329312"/>
              <a:gd name="connsiteY762" fmla="*/ 1093850 h 1537547"/>
              <a:gd name="connsiteX763" fmla="*/ 1779048 w 2329312"/>
              <a:gd name="connsiteY763" fmla="*/ 1098038 h 1537547"/>
              <a:gd name="connsiteX764" fmla="*/ 1781373 w 2329312"/>
              <a:gd name="connsiteY764" fmla="*/ 1102205 h 1537547"/>
              <a:gd name="connsiteX765" fmla="*/ 1783711 w 2329312"/>
              <a:gd name="connsiteY765" fmla="*/ 1106345 h 1537547"/>
              <a:gd name="connsiteX766" fmla="*/ 1786036 w 2329312"/>
              <a:gd name="connsiteY766" fmla="*/ 1110464 h 1537547"/>
              <a:gd name="connsiteX767" fmla="*/ 1788373 w 2329312"/>
              <a:gd name="connsiteY767" fmla="*/ 1114558 h 1537547"/>
              <a:gd name="connsiteX768" fmla="*/ 1790698 w 2329312"/>
              <a:gd name="connsiteY768" fmla="*/ 1118627 h 1537547"/>
              <a:gd name="connsiteX769" fmla="*/ 1793035 w 2329312"/>
              <a:gd name="connsiteY769" fmla="*/ 1122672 h 1537547"/>
              <a:gd name="connsiteX770" fmla="*/ 1795360 w 2329312"/>
              <a:gd name="connsiteY770" fmla="*/ 1126694 h 1537547"/>
              <a:gd name="connsiteX771" fmla="*/ 1797697 w 2329312"/>
              <a:gd name="connsiteY771" fmla="*/ 1130692 h 1537547"/>
              <a:gd name="connsiteX772" fmla="*/ 1800034 w 2329312"/>
              <a:gd name="connsiteY772" fmla="*/ 1134666 h 1537547"/>
              <a:gd name="connsiteX773" fmla="*/ 1802359 w 2329312"/>
              <a:gd name="connsiteY773" fmla="*/ 1138614 h 1537547"/>
              <a:gd name="connsiteX774" fmla="*/ 1804697 w 2329312"/>
              <a:gd name="connsiteY774" fmla="*/ 1142539 h 1537547"/>
              <a:gd name="connsiteX775" fmla="*/ 1807022 w 2329312"/>
              <a:gd name="connsiteY775" fmla="*/ 1146438 h 1537547"/>
              <a:gd name="connsiteX776" fmla="*/ 1809359 w 2329312"/>
              <a:gd name="connsiteY776" fmla="*/ 1150313 h 1537547"/>
              <a:gd name="connsiteX777" fmla="*/ 1811684 w 2329312"/>
              <a:gd name="connsiteY777" fmla="*/ 1154163 h 1537547"/>
              <a:gd name="connsiteX778" fmla="*/ 1814021 w 2329312"/>
              <a:gd name="connsiteY778" fmla="*/ 1157989 h 1537547"/>
              <a:gd name="connsiteX779" fmla="*/ 1816346 w 2329312"/>
              <a:gd name="connsiteY779" fmla="*/ 1161790 h 1537547"/>
              <a:gd name="connsiteX780" fmla="*/ 1818683 w 2329312"/>
              <a:gd name="connsiteY780" fmla="*/ 1165567 h 1537547"/>
              <a:gd name="connsiteX781" fmla="*/ 1821008 w 2329312"/>
              <a:gd name="connsiteY781" fmla="*/ 1169306 h 1537547"/>
              <a:gd name="connsiteX782" fmla="*/ 1823346 w 2329312"/>
              <a:gd name="connsiteY782" fmla="*/ 1173034 h 1537547"/>
              <a:gd name="connsiteX783" fmla="*/ 1825683 w 2329312"/>
              <a:gd name="connsiteY783" fmla="*/ 1176736 h 1537547"/>
              <a:gd name="connsiteX784" fmla="*/ 1828008 w 2329312"/>
              <a:gd name="connsiteY784" fmla="*/ 1180414 h 1537547"/>
              <a:gd name="connsiteX785" fmla="*/ 1830345 w 2329312"/>
              <a:gd name="connsiteY785" fmla="*/ 1184068 h 1537547"/>
              <a:gd name="connsiteX786" fmla="*/ 1832670 w 2329312"/>
              <a:gd name="connsiteY786" fmla="*/ 1187697 h 1537547"/>
              <a:gd name="connsiteX787" fmla="*/ 1835007 w 2329312"/>
              <a:gd name="connsiteY787" fmla="*/ 1191301 h 1537547"/>
              <a:gd name="connsiteX788" fmla="*/ 1837332 w 2329312"/>
              <a:gd name="connsiteY788" fmla="*/ 1194881 h 1537547"/>
              <a:gd name="connsiteX789" fmla="*/ 1839669 w 2329312"/>
              <a:gd name="connsiteY789" fmla="*/ 1198436 h 1537547"/>
              <a:gd name="connsiteX790" fmla="*/ 1841994 w 2329312"/>
              <a:gd name="connsiteY790" fmla="*/ 1201966 h 1537547"/>
              <a:gd name="connsiteX791" fmla="*/ 1844332 w 2329312"/>
              <a:gd name="connsiteY791" fmla="*/ 1205472 h 1537547"/>
              <a:gd name="connsiteX792" fmla="*/ 1846657 w 2329312"/>
              <a:gd name="connsiteY792" fmla="*/ 1208954 h 1537547"/>
              <a:gd name="connsiteX793" fmla="*/ 1848994 w 2329312"/>
              <a:gd name="connsiteY793" fmla="*/ 1212398 h 1537547"/>
              <a:gd name="connsiteX794" fmla="*/ 1851331 w 2329312"/>
              <a:gd name="connsiteY794" fmla="*/ 1215830 h 1537547"/>
              <a:gd name="connsiteX795" fmla="*/ 1853656 w 2329312"/>
              <a:gd name="connsiteY795" fmla="*/ 1219238 h 1537547"/>
              <a:gd name="connsiteX796" fmla="*/ 1855993 w 2329312"/>
              <a:gd name="connsiteY796" fmla="*/ 1222620 h 1537547"/>
              <a:gd name="connsiteX797" fmla="*/ 1858318 w 2329312"/>
              <a:gd name="connsiteY797" fmla="*/ 1225979 h 1537547"/>
              <a:gd name="connsiteX798" fmla="*/ 1860656 w 2329312"/>
              <a:gd name="connsiteY798" fmla="*/ 1229300 h 1537547"/>
              <a:gd name="connsiteX799" fmla="*/ 1862981 w 2329312"/>
              <a:gd name="connsiteY799" fmla="*/ 1232609 h 1537547"/>
              <a:gd name="connsiteX800" fmla="*/ 1865318 w 2329312"/>
              <a:gd name="connsiteY800" fmla="*/ 1235894 h 1537547"/>
              <a:gd name="connsiteX801" fmla="*/ 1867643 w 2329312"/>
              <a:gd name="connsiteY801" fmla="*/ 1239153 h 1537547"/>
              <a:gd name="connsiteX802" fmla="*/ 1869980 w 2329312"/>
              <a:gd name="connsiteY802" fmla="*/ 1242389 h 1537547"/>
              <a:gd name="connsiteX803" fmla="*/ 1872305 w 2329312"/>
              <a:gd name="connsiteY803" fmla="*/ 1245599 h 1537547"/>
              <a:gd name="connsiteX804" fmla="*/ 1874642 w 2329312"/>
              <a:gd name="connsiteY804" fmla="*/ 1248773 h 1537547"/>
              <a:gd name="connsiteX805" fmla="*/ 1876979 w 2329312"/>
              <a:gd name="connsiteY805" fmla="*/ 1251935 h 1537547"/>
              <a:gd name="connsiteX806" fmla="*/ 1879304 w 2329312"/>
              <a:gd name="connsiteY806" fmla="*/ 1255072 h 1537547"/>
              <a:gd name="connsiteX807" fmla="*/ 1881642 w 2329312"/>
              <a:gd name="connsiteY807" fmla="*/ 1258184 h 1537547"/>
              <a:gd name="connsiteX808" fmla="*/ 1883967 w 2329312"/>
              <a:gd name="connsiteY808" fmla="*/ 1261271 h 1537547"/>
              <a:gd name="connsiteX809" fmla="*/ 1886304 w 2329312"/>
              <a:gd name="connsiteY809" fmla="*/ 1264334 h 1537547"/>
              <a:gd name="connsiteX810" fmla="*/ 1888629 w 2329312"/>
              <a:gd name="connsiteY810" fmla="*/ 1267373 h 1537547"/>
              <a:gd name="connsiteX811" fmla="*/ 1890966 w 2329312"/>
              <a:gd name="connsiteY811" fmla="*/ 1270387 h 1537547"/>
              <a:gd name="connsiteX812" fmla="*/ 1893291 w 2329312"/>
              <a:gd name="connsiteY812" fmla="*/ 1273376 h 1537547"/>
              <a:gd name="connsiteX813" fmla="*/ 1895628 w 2329312"/>
              <a:gd name="connsiteY813" fmla="*/ 1276340 h 1537547"/>
              <a:gd name="connsiteX814" fmla="*/ 1897953 w 2329312"/>
              <a:gd name="connsiteY814" fmla="*/ 1279281 h 1537547"/>
              <a:gd name="connsiteX815" fmla="*/ 1900291 w 2329312"/>
              <a:gd name="connsiteY815" fmla="*/ 1282196 h 1537547"/>
              <a:gd name="connsiteX816" fmla="*/ 1902628 w 2329312"/>
              <a:gd name="connsiteY816" fmla="*/ 1285099 h 1537547"/>
              <a:gd name="connsiteX817" fmla="*/ 1904953 w 2329312"/>
              <a:gd name="connsiteY817" fmla="*/ 1287965 h 1537547"/>
              <a:gd name="connsiteX818" fmla="*/ 1907290 w 2329312"/>
              <a:gd name="connsiteY818" fmla="*/ 1290807 h 1537547"/>
              <a:gd name="connsiteX819" fmla="*/ 1909615 w 2329312"/>
              <a:gd name="connsiteY819" fmla="*/ 1293636 h 1537547"/>
              <a:gd name="connsiteX820" fmla="*/ 1911952 w 2329312"/>
              <a:gd name="connsiteY820" fmla="*/ 1296429 h 1537547"/>
              <a:gd name="connsiteX821" fmla="*/ 1914277 w 2329312"/>
              <a:gd name="connsiteY821" fmla="*/ 1299209 h 1537547"/>
              <a:gd name="connsiteX822" fmla="*/ 1916614 w 2329312"/>
              <a:gd name="connsiteY822" fmla="*/ 1301964 h 1537547"/>
              <a:gd name="connsiteX823" fmla="*/ 1918939 w 2329312"/>
              <a:gd name="connsiteY823" fmla="*/ 1304695 h 1537547"/>
              <a:gd name="connsiteX824" fmla="*/ 1921277 w 2329312"/>
              <a:gd name="connsiteY824" fmla="*/ 1307401 h 1537547"/>
              <a:gd name="connsiteX825" fmla="*/ 1923602 w 2329312"/>
              <a:gd name="connsiteY825" fmla="*/ 1310083 h 1537547"/>
              <a:gd name="connsiteX826" fmla="*/ 1925939 w 2329312"/>
              <a:gd name="connsiteY826" fmla="*/ 1312740 h 1537547"/>
              <a:gd name="connsiteX827" fmla="*/ 1928264 w 2329312"/>
              <a:gd name="connsiteY827" fmla="*/ 1315373 h 1537547"/>
              <a:gd name="connsiteX828" fmla="*/ 1930601 w 2329312"/>
              <a:gd name="connsiteY828" fmla="*/ 1317993 h 1537547"/>
              <a:gd name="connsiteX829" fmla="*/ 1932938 w 2329312"/>
              <a:gd name="connsiteY829" fmla="*/ 1320576 h 1537547"/>
              <a:gd name="connsiteX830" fmla="*/ 1935263 w 2329312"/>
              <a:gd name="connsiteY830" fmla="*/ 1323147 h 1537547"/>
              <a:gd name="connsiteX831" fmla="*/ 1937601 w 2329312"/>
              <a:gd name="connsiteY831" fmla="*/ 1325694 h 1537547"/>
              <a:gd name="connsiteX832" fmla="*/ 1939926 w 2329312"/>
              <a:gd name="connsiteY832" fmla="*/ 1328215 h 1537547"/>
              <a:gd name="connsiteX833" fmla="*/ 1942263 w 2329312"/>
              <a:gd name="connsiteY833" fmla="*/ 1330713 h 1537547"/>
              <a:gd name="connsiteX834" fmla="*/ 1944588 w 2329312"/>
              <a:gd name="connsiteY834" fmla="*/ 1333185 h 1537547"/>
              <a:gd name="connsiteX835" fmla="*/ 1946925 w 2329312"/>
              <a:gd name="connsiteY835" fmla="*/ 1335645 h 1537547"/>
              <a:gd name="connsiteX836" fmla="*/ 1949250 w 2329312"/>
              <a:gd name="connsiteY836" fmla="*/ 1338081 h 1537547"/>
              <a:gd name="connsiteX837" fmla="*/ 1951587 w 2329312"/>
              <a:gd name="connsiteY837" fmla="*/ 1340492 h 1537547"/>
              <a:gd name="connsiteX838" fmla="*/ 1953912 w 2329312"/>
              <a:gd name="connsiteY838" fmla="*/ 1342879 h 1537547"/>
              <a:gd name="connsiteX839" fmla="*/ 1956250 w 2329312"/>
              <a:gd name="connsiteY839" fmla="*/ 1345240 h 1537547"/>
              <a:gd name="connsiteX840" fmla="*/ 1958587 w 2329312"/>
              <a:gd name="connsiteY840" fmla="*/ 1347590 h 1537547"/>
              <a:gd name="connsiteX841" fmla="*/ 1960912 w 2329312"/>
              <a:gd name="connsiteY841" fmla="*/ 1349903 h 1537547"/>
              <a:gd name="connsiteX842" fmla="*/ 1963249 w 2329312"/>
              <a:gd name="connsiteY842" fmla="*/ 1352203 h 1537547"/>
              <a:gd name="connsiteX843" fmla="*/ 1965574 w 2329312"/>
              <a:gd name="connsiteY843" fmla="*/ 1354491 h 1537547"/>
              <a:gd name="connsiteX844" fmla="*/ 1967911 w 2329312"/>
              <a:gd name="connsiteY844" fmla="*/ 1356742 h 1537547"/>
              <a:gd name="connsiteX845" fmla="*/ 1970236 w 2329312"/>
              <a:gd name="connsiteY845" fmla="*/ 1358981 h 1537547"/>
              <a:gd name="connsiteX846" fmla="*/ 1972573 w 2329312"/>
              <a:gd name="connsiteY846" fmla="*/ 1361195 h 1537547"/>
              <a:gd name="connsiteX847" fmla="*/ 1974898 w 2329312"/>
              <a:gd name="connsiteY847" fmla="*/ 1363385 h 1537547"/>
              <a:gd name="connsiteX848" fmla="*/ 1977236 w 2329312"/>
              <a:gd name="connsiteY848" fmla="*/ 1365562 h 1537547"/>
              <a:gd name="connsiteX849" fmla="*/ 1979561 w 2329312"/>
              <a:gd name="connsiteY849" fmla="*/ 1367715 h 1537547"/>
              <a:gd name="connsiteX850" fmla="*/ 1981898 w 2329312"/>
              <a:gd name="connsiteY850" fmla="*/ 1369843 h 1537547"/>
              <a:gd name="connsiteX851" fmla="*/ 1984235 w 2329312"/>
              <a:gd name="connsiteY851" fmla="*/ 1371959 h 1537547"/>
              <a:gd name="connsiteX852" fmla="*/ 1986560 w 2329312"/>
              <a:gd name="connsiteY852" fmla="*/ 1374050 h 1537547"/>
              <a:gd name="connsiteX853" fmla="*/ 1988897 w 2329312"/>
              <a:gd name="connsiteY853" fmla="*/ 1376117 h 1537547"/>
              <a:gd name="connsiteX854" fmla="*/ 1991222 w 2329312"/>
              <a:gd name="connsiteY854" fmla="*/ 1378159 h 1537547"/>
              <a:gd name="connsiteX855" fmla="*/ 1993560 w 2329312"/>
              <a:gd name="connsiteY855" fmla="*/ 1380189 h 1537547"/>
              <a:gd name="connsiteX856" fmla="*/ 1995885 w 2329312"/>
              <a:gd name="connsiteY856" fmla="*/ 1382194 h 1537547"/>
              <a:gd name="connsiteX857" fmla="*/ 1998222 w 2329312"/>
              <a:gd name="connsiteY857" fmla="*/ 1384187 h 1537547"/>
              <a:gd name="connsiteX858" fmla="*/ 2000547 w 2329312"/>
              <a:gd name="connsiteY858" fmla="*/ 1386155 h 1537547"/>
              <a:gd name="connsiteX859" fmla="*/ 2002884 w 2329312"/>
              <a:gd name="connsiteY859" fmla="*/ 1388098 h 1537547"/>
              <a:gd name="connsiteX860" fmla="*/ 2005209 w 2329312"/>
              <a:gd name="connsiteY860" fmla="*/ 1390030 h 1537547"/>
              <a:gd name="connsiteX861" fmla="*/ 2007546 w 2329312"/>
              <a:gd name="connsiteY861" fmla="*/ 1391936 h 1537547"/>
              <a:gd name="connsiteX862" fmla="*/ 2009883 w 2329312"/>
              <a:gd name="connsiteY862" fmla="*/ 1393831 h 1537547"/>
              <a:gd name="connsiteX863" fmla="*/ 2012208 w 2329312"/>
              <a:gd name="connsiteY863" fmla="*/ 1395701 h 1537547"/>
              <a:gd name="connsiteX864" fmla="*/ 2014546 w 2329312"/>
              <a:gd name="connsiteY864" fmla="*/ 1397546 h 1537547"/>
              <a:gd name="connsiteX865" fmla="*/ 2016871 w 2329312"/>
              <a:gd name="connsiteY865" fmla="*/ 1399379 h 1537547"/>
              <a:gd name="connsiteX866" fmla="*/ 2019208 w 2329312"/>
              <a:gd name="connsiteY866" fmla="*/ 1401187 h 1537547"/>
              <a:gd name="connsiteX867" fmla="*/ 2021533 w 2329312"/>
              <a:gd name="connsiteY867" fmla="*/ 1402983 h 1537547"/>
              <a:gd name="connsiteX868" fmla="*/ 2023870 w 2329312"/>
              <a:gd name="connsiteY868" fmla="*/ 1404754 h 1537547"/>
              <a:gd name="connsiteX869" fmla="*/ 2026195 w 2329312"/>
              <a:gd name="connsiteY869" fmla="*/ 1406514 h 1537547"/>
              <a:gd name="connsiteX870" fmla="*/ 2028532 w 2329312"/>
              <a:gd name="connsiteY870" fmla="*/ 1408248 h 1537547"/>
              <a:gd name="connsiteX871" fmla="*/ 2030857 w 2329312"/>
              <a:gd name="connsiteY871" fmla="*/ 1409970 h 1537547"/>
              <a:gd name="connsiteX872" fmla="*/ 2033195 w 2329312"/>
              <a:gd name="connsiteY872" fmla="*/ 1411668 h 1537547"/>
              <a:gd name="connsiteX873" fmla="*/ 2035520 w 2329312"/>
              <a:gd name="connsiteY873" fmla="*/ 1413353 h 1537547"/>
              <a:gd name="connsiteX874" fmla="*/ 2037857 w 2329312"/>
              <a:gd name="connsiteY874" fmla="*/ 1415014 h 1537547"/>
              <a:gd name="connsiteX875" fmla="*/ 2040194 w 2329312"/>
              <a:gd name="connsiteY875" fmla="*/ 1416662 h 1537547"/>
              <a:gd name="connsiteX876" fmla="*/ 2042519 w 2329312"/>
              <a:gd name="connsiteY876" fmla="*/ 1418298 h 1537547"/>
              <a:gd name="connsiteX877" fmla="*/ 2044856 w 2329312"/>
              <a:gd name="connsiteY877" fmla="*/ 1419898 h 1537547"/>
              <a:gd name="connsiteX878" fmla="*/ 2047181 w 2329312"/>
              <a:gd name="connsiteY878" fmla="*/ 1421497 h 1537547"/>
              <a:gd name="connsiteX879" fmla="*/ 2049518 w 2329312"/>
              <a:gd name="connsiteY879" fmla="*/ 1423071 h 1537547"/>
              <a:gd name="connsiteX880" fmla="*/ 2051843 w 2329312"/>
              <a:gd name="connsiteY880" fmla="*/ 1424634 h 1537547"/>
              <a:gd name="connsiteX881" fmla="*/ 2054181 w 2329312"/>
              <a:gd name="connsiteY881" fmla="*/ 1426171 h 1537547"/>
              <a:gd name="connsiteX882" fmla="*/ 2056506 w 2329312"/>
              <a:gd name="connsiteY882" fmla="*/ 1427697 h 1537547"/>
              <a:gd name="connsiteX883" fmla="*/ 2058843 w 2329312"/>
              <a:gd name="connsiteY883" fmla="*/ 1429210 h 1537547"/>
              <a:gd name="connsiteX884" fmla="*/ 2061168 w 2329312"/>
              <a:gd name="connsiteY884" fmla="*/ 1430698 h 1537547"/>
              <a:gd name="connsiteX885" fmla="*/ 2063505 w 2329312"/>
              <a:gd name="connsiteY885" fmla="*/ 1432162 h 1537547"/>
              <a:gd name="connsiteX886" fmla="*/ 2065842 w 2329312"/>
              <a:gd name="connsiteY886" fmla="*/ 1433626 h 1537547"/>
              <a:gd name="connsiteX887" fmla="*/ 2068167 w 2329312"/>
              <a:gd name="connsiteY887" fmla="*/ 1435065 h 1537547"/>
              <a:gd name="connsiteX888" fmla="*/ 2070505 w 2329312"/>
              <a:gd name="connsiteY888" fmla="*/ 1436492 h 1537547"/>
              <a:gd name="connsiteX889" fmla="*/ 2072829 w 2329312"/>
              <a:gd name="connsiteY889" fmla="*/ 1437894 h 1537547"/>
              <a:gd name="connsiteX890" fmla="*/ 2075167 w 2329312"/>
              <a:gd name="connsiteY890" fmla="*/ 1439285 h 1537547"/>
              <a:gd name="connsiteX891" fmla="*/ 2077492 w 2329312"/>
              <a:gd name="connsiteY891" fmla="*/ 1440662 h 1537547"/>
              <a:gd name="connsiteX892" fmla="*/ 2079829 w 2329312"/>
              <a:gd name="connsiteY892" fmla="*/ 1442028 h 1537547"/>
              <a:gd name="connsiteX893" fmla="*/ 2082154 w 2329312"/>
              <a:gd name="connsiteY893" fmla="*/ 1443368 h 1537547"/>
              <a:gd name="connsiteX894" fmla="*/ 2084491 w 2329312"/>
              <a:gd name="connsiteY894" fmla="*/ 1444697 h 1537547"/>
              <a:gd name="connsiteX895" fmla="*/ 2086816 w 2329312"/>
              <a:gd name="connsiteY895" fmla="*/ 1446013 h 1537547"/>
              <a:gd name="connsiteX896" fmla="*/ 2089153 w 2329312"/>
              <a:gd name="connsiteY896" fmla="*/ 1447317 h 1537547"/>
              <a:gd name="connsiteX897" fmla="*/ 2091491 w 2329312"/>
              <a:gd name="connsiteY897" fmla="*/ 1448597 h 1537547"/>
              <a:gd name="connsiteX898" fmla="*/ 2093816 w 2329312"/>
              <a:gd name="connsiteY898" fmla="*/ 1449864 h 1537547"/>
              <a:gd name="connsiteX899" fmla="*/ 2096153 w 2329312"/>
              <a:gd name="connsiteY899" fmla="*/ 1451118 h 1537547"/>
              <a:gd name="connsiteX900" fmla="*/ 2098478 w 2329312"/>
              <a:gd name="connsiteY900" fmla="*/ 1452361 h 1537547"/>
              <a:gd name="connsiteX901" fmla="*/ 2100815 w 2329312"/>
              <a:gd name="connsiteY901" fmla="*/ 1453579 h 1537547"/>
              <a:gd name="connsiteX902" fmla="*/ 2103140 w 2329312"/>
              <a:gd name="connsiteY902" fmla="*/ 1454784 h 1537547"/>
              <a:gd name="connsiteX903" fmla="*/ 2105477 w 2329312"/>
              <a:gd name="connsiteY903" fmla="*/ 1455977 h 1537547"/>
              <a:gd name="connsiteX904" fmla="*/ 2107802 w 2329312"/>
              <a:gd name="connsiteY904" fmla="*/ 1457158 h 1537547"/>
              <a:gd name="connsiteX905" fmla="*/ 2110140 w 2329312"/>
              <a:gd name="connsiteY905" fmla="*/ 1458327 h 1537547"/>
              <a:gd name="connsiteX906" fmla="*/ 2112465 w 2329312"/>
              <a:gd name="connsiteY906" fmla="*/ 1459483 h 1537547"/>
              <a:gd name="connsiteX907" fmla="*/ 2114802 w 2329312"/>
              <a:gd name="connsiteY907" fmla="*/ 1460615 h 1537547"/>
              <a:gd name="connsiteX908" fmla="*/ 2117139 w 2329312"/>
              <a:gd name="connsiteY908" fmla="*/ 1461747 h 1537547"/>
              <a:gd name="connsiteX909" fmla="*/ 2119464 w 2329312"/>
              <a:gd name="connsiteY909" fmla="*/ 1462854 h 1537547"/>
              <a:gd name="connsiteX910" fmla="*/ 2121801 w 2329312"/>
              <a:gd name="connsiteY910" fmla="*/ 1463949 h 1537547"/>
              <a:gd name="connsiteX911" fmla="*/ 2124126 w 2329312"/>
              <a:gd name="connsiteY911" fmla="*/ 1465031 h 1537547"/>
              <a:gd name="connsiteX912" fmla="*/ 2126464 w 2329312"/>
              <a:gd name="connsiteY912" fmla="*/ 1466101 h 1537547"/>
              <a:gd name="connsiteX913" fmla="*/ 2128788 w 2329312"/>
              <a:gd name="connsiteY913" fmla="*/ 1467159 h 1537547"/>
              <a:gd name="connsiteX914" fmla="*/ 2131126 w 2329312"/>
              <a:gd name="connsiteY914" fmla="*/ 1468205 h 1537547"/>
              <a:gd name="connsiteX915" fmla="*/ 2133451 w 2329312"/>
              <a:gd name="connsiteY915" fmla="*/ 1469226 h 1537547"/>
              <a:gd name="connsiteX916" fmla="*/ 2135788 w 2329312"/>
              <a:gd name="connsiteY916" fmla="*/ 1470247 h 1537547"/>
              <a:gd name="connsiteX917" fmla="*/ 2138113 w 2329312"/>
              <a:gd name="connsiteY917" fmla="*/ 1471256 h 1537547"/>
              <a:gd name="connsiteX918" fmla="*/ 2140450 w 2329312"/>
              <a:gd name="connsiteY918" fmla="*/ 1472252 h 1537547"/>
              <a:gd name="connsiteX919" fmla="*/ 2142775 w 2329312"/>
              <a:gd name="connsiteY919" fmla="*/ 1473224 h 1537547"/>
              <a:gd name="connsiteX920" fmla="*/ 2145112 w 2329312"/>
              <a:gd name="connsiteY920" fmla="*/ 1474196 h 1537547"/>
              <a:gd name="connsiteX921" fmla="*/ 2147450 w 2329312"/>
              <a:gd name="connsiteY921" fmla="*/ 1475143 h 1537547"/>
              <a:gd name="connsiteX922" fmla="*/ 2149775 w 2329312"/>
              <a:gd name="connsiteY922" fmla="*/ 1476090 h 1537547"/>
              <a:gd name="connsiteX923" fmla="*/ 2152112 w 2329312"/>
              <a:gd name="connsiteY923" fmla="*/ 1477025 h 1537547"/>
              <a:gd name="connsiteX924" fmla="*/ 2154437 w 2329312"/>
              <a:gd name="connsiteY924" fmla="*/ 1477935 h 1537547"/>
              <a:gd name="connsiteX925" fmla="*/ 2156774 w 2329312"/>
              <a:gd name="connsiteY925" fmla="*/ 1478846 h 1537547"/>
              <a:gd name="connsiteX926" fmla="*/ 2159099 w 2329312"/>
              <a:gd name="connsiteY926" fmla="*/ 1479744 h 1537547"/>
              <a:gd name="connsiteX927" fmla="*/ 2161436 w 2329312"/>
              <a:gd name="connsiteY927" fmla="*/ 1480629 h 1537547"/>
              <a:gd name="connsiteX928" fmla="*/ 2163761 w 2329312"/>
              <a:gd name="connsiteY928" fmla="*/ 1481503 h 1537547"/>
              <a:gd name="connsiteX929" fmla="*/ 2166099 w 2329312"/>
              <a:gd name="connsiteY929" fmla="*/ 1482364 h 1537547"/>
              <a:gd name="connsiteX930" fmla="*/ 2168423 w 2329312"/>
              <a:gd name="connsiteY930" fmla="*/ 1483213 h 1537547"/>
              <a:gd name="connsiteX931" fmla="*/ 2170761 w 2329312"/>
              <a:gd name="connsiteY931" fmla="*/ 1484049 h 1537547"/>
              <a:gd name="connsiteX932" fmla="*/ 2173098 w 2329312"/>
              <a:gd name="connsiteY932" fmla="*/ 1484873 h 1537547"/>
              <a:gd name="connsiteX933" fmla="*/ 2175423 w 2329312"/>
              <a:gd name="connsiteY933" fmla="*/ 1485685 h 1537547"/>
              <a:gd name="connsiteX934" fmla="*/ 2177760 w 2329312"/>
              <a:gd name="connsiteY934" fmla="*/ 1486497 h 1537547"/>
              <a:gd name="connsiteX935" fmla="*/ 2180085 w 2329312"/>
              <a:gd name="connsiteY935" fmla="*/ 1487297 h 1537547"/>
              <a:gd name="connsiteX936" fmla="*/ 2182423 w 2329312"/>
              <a:gd name="connsiteY936" fmla="*/ 1488072 h 1537547"/>
              <a:gd name="connsiteX937" fmla="*/ 2184747 w 2329312"/>
              <a:gd name="connsiteY937" fmla="*/ 1488847 h 1537547"/>
              <a:gd name="connsiteX938" fmla="*/ 2187085 w 2329312"/>
              <a:gd name="connsiteY938" fmla="*/ 1489609 h 1537547"/>
              <a:gd name="connsiteX939" fmla="*/ 2189410 w 2329312"/>
              <a:gd name="connsiteY939" fmla="*/ 1490360 h 1537547"/>
              <a:gd name="connsiteX940" fmla="*/ 2191747 w 2329312"/>
              <a:gd name="connsiteY940" fmla="*/ 1491110 h 1537547"/>
              <a:gd name="connsiteX941" fmla="*/ 2194072 w 2329312"/>
              <a:gd name="connsiteY941" fmla="*/ 1491836 h 1537547"/>
              <a:gd name="connsiteX942" fmla="*/ 2196409 w 2329312"/>
              <a:gd name="connsiteY942" fmla="*/ 1492562 h 1537547"/>
              <a:gd name="connsiteX943" fmla="*/ 2198746 w 2329312"/>
              <a:gd name="connsiteY943" fmla="*/ 1493275 h 1537547"/>
              <a:gd name="connsiteX944" fmla="*/ 2201071 w 2329312"/>
              <a:gd name="connsiteY944" fmla="*/ 1493976 h 1537547"/>
              <a:gd name="connsiteX945" fmla="*/ 2203409 w 2329312"/>
              <a:gd name="connsiteY945" fmla="*/ 1494677 h 1537547"/>
              <a:gd name="connsiteX946" fmla="*/ 2205734 w 2329312"/>
              <a:gd name="connsiteY946" fmla="*/ 1495354 h 1537547"/>
              <a:gd name="connsiteX947" fmla="*/ 2208071 w 2329312"/>
              <a:gd name="connsiteY947" fmla="*/ 1496031 h 1537547"/>
              <a:gd name="connsiteX948" fmla="*/ 2210396 w 2329312"/>
              <a:gd name="connsiteY948" fmla="*/ 1496695 h 1537547"/>
              <a:gd name="connsiteX949" fmla="*/ 2212733 w 2329312"/>
              <a:gd name="connsiteY949" fmla="*/ 1497359 h 1537547"/>
              <a:gd name="connsiteX950" fmla="*/ 2215058 w 2329312"/>
              <a:gd name="connsiteY950" fmla="*/ 1497999 h 1537547"/>
              <a:gd name="connsiteX951" fmla="*/ 2217395 w 2329312"/>
              <a:gd name="connsiteY951" fmla="*/ 1498639 h 1537547"/>
              <a:gd name="connsiteX952" fmla="*/ 2219720 w 2329312"/>
              <a:gd name="connsiteY952" fmla="*/ 1499266 h 1537547"/>
              <a:gd name="connsiteX953" fmla="*/ 2222058 w 2329312"/>
              <a:gd name="connsiteY953" fmla="*/ 1499893 h 1537547"/>
              <a:gd name="connsiteX954" fmla="*/ 2224395 w 2329312"/>
              <a:gd name="connsiteY954" fmla="*/ 1500508 h 1537547"/>
              <a:gd name="connsiteX955" fmla="*/ 2226720 w 2329312"/>
              <a:gd name="connsiteY955" fmla="*/ 1501111 h 1537547"/>
              <a:gd name="connsiteX956" fmla="*/ 2229057 w 2329312"/>
              <a:gd name="connsiteY956" fmla="*/ 1501702 h 1537547"/>
              <a:gd name="connsiteX957" fmla="*/ 2231382 w 2329312"/>
              <a:gd name="connsiteY957" fmla="*/ 1502292 h 1537547"/>
              <a:gd name="connsiteX958" fmla="*/ 2233719 w 2329312"/>
              <a:gd name="connsiteY958" fmla="*/ 1502870 h 1537547"/>
              <a:gd name="connsiteX959" fmla="*/ 2236044 w 2329312"/>
              <a:gd name="connsiteY959" fmla="*/ 1503436 h 1537547"/>
              <a:gd name="connsiteX960" fmla="*/ 2238381 w 2329312"/>
              <a:gd name="connsiteY960" fmla="*/ 1503990 h 1537547"/>
              <a:gd name="connsiteX961" fmla="*/ 2240706 w 2329312"/>
              <a:gd name="connsiteY961" fmla="*/ 1504543 h 1537547"/>
              <a:gd name="connsiteX962" fmla="*/ 2243044 w 2329312"/>
              <a:gd name="connsiteY962" fmla="*/ 1505097 h 1537547"/>
              <a:gd name="connsiteX963" fmla="*/ 2245369 w 2329312"/>
              <a:gd name="connsiteY963" fmla="*/ 1505638 h 1537547"/>
              <a:gd name="connsiteX964" fmla="*/ 2247706 w 2329312"/>
              <a:gd name="connsiteY964" fmla="*/ 1506167 h 1537547"/>
              <a:gd name="connsiteX965" fmla="*/ 2250031 w 2329312"/>
              <a:gd name="connsiteY965" fmla="*/ 1506684 h 1537547"/>
              <a:gd name="connsiteX966" fmla="*/ 2252368 w 2329312"/>
              <a:gd name="connsiteY966" fmla="*/ 1507200 h 1537547"/>
              <a:gd name="connsiteX967" fmla="*/ 2254705 w 2329312"/>
              <a:gd name="connsiteY967" fmla="*/ 1507705 h 1537547"/>
              <a:gd name="connsiteX968" fmla="*/ 2257030 w 2329312"/>
              <a:gd name="connsiteY968" fmla="*/ 1508209 h 1537547"/>
              <a:gd name="connsiteX969" fmla="*/ 2259368 w 2329312"/>
              <a:gd name="connsiteY969" fmla="*/ 1508701 h 1537547"/>
              <a:gd name="connsiteX970" fmla="*/ 2261692 w 2329312"/>
              <a:gd name="connsiteY970" fmla="*/ 1509181 h 1537547"/>
              <a:gd name="connsiteX971" fmla="*/ 2264030 w 2329312"/>
              <a:gd name="connsiteY971" fmla="*/ 1509661 h 1537547"/>
              <a:gd name="connsiteX972" fmla="*/ 2266355 w 2329312"/>
              <a:gd name="connsiteY972" fmla="*/ 1510128 h 1537547"/>
              <a:gd name="connsiteX973" fmla="*/ 2268692 w 2329312"/>
              <a:gd name="connsiteY973" fmla="*/ 1510596 h 1537547"/>
              <a:gd name="connsiteX974" fmla="*/ 2271017 w 2329312"/>
              <a:gd name="connsiteY974" fmla="*/ 1511051 h 1537547"/>
              <a:gd name="connsiteX975" fmla="*/ 2273354 w 2329312"/>
              <a:gd name="connsiteY975" fmla="*/ 1511506 h 1537547"/>
              <a:gd name="connsiteX976" fmla="*/ 2275679 w 2329312"/>
              <a:gd name="connsiteY976" fmla="*/ 1511949 h 1537547"/>
              <a:gd name="connsiteX977" fmla="*/ 2278016 w 2329312"/>
              <a:gd name="connsiteY977" fmla="*/ 1512379 h 1537547"/>
              <a:gd name="connsiteX978" fmla="*/ 2280354 w 2329312"/>
              <a:gd name="connsiteY978" fmla="*/ 1512810 h 1537547"/>
              <a:gd name="connsiteX979" fmla="*/ 2282679 w 2329312"/>
              <a:gd name="connsiteY979" fmla="*/ 1513240 h 1537547"/>
              <a:gd name="connsiteX980" fmla="*/ 2285016 w 2329312"/>
              <a:gd name="connsiteY980" fmla="*/ 1513659 h 1537547"/>
              <a:gd name="connsiteX981" fmla="*/ 2287341 w 2329312"/>
              <a:gd name="connsiteY981" fmla="*/ 1514064 h 1537547"/>
              <a:gd name="connsiteX982" fmla="*/ 2289678 w 2329312"/>
              <a:gd name="connsiteY982" fmla="*/ 1514470 h 1537547"/>
              <a:gd name="connsiteX983" fmla="*/ 2292003 w 2329312"/>
              <a:gd name="connsiteY983" fmla="*/ 1514864 h 1537547"/>
              <a:gd name="connsiteX984" fmla="*/ 2294340 w 2329312"/>
              <a:gd name="connsiteY984" fmla="*/ 1515258 h 1537547"/>
              <a:gd name="connsiteX985" fmla="*/ 2296665 w 2329312"/>
              <a:gd name="connsiteY985" fmla="*/ 1515651 h 1537547"/>
              <a:gd name="connsiteX986" fmla="*/ 2299003 w 2329312"/>
              <a:gd name="connsiteY986" fmla="*/ 1516033 h 1537547"/>
              <a:gd name="connsiteX987" fmla="*/ 2301327 w 2329312"/>
              <a:gd name="connsiteY987" fmla="*/ 1516402 h 1537547"/>
              <a:gd name="connsiteX988" fmla="*/ 2303665 w 2329312"/>
              <a:gd name="connsiteY988" fmla="*/ 1516771 h 1537547"/>
              <a:gd name="connsiteX989" fmla="*/ 2306002 w 2329312"/>
              <a:gd name="connsiteY989" fmla="*/ 1517140 h 1537547"/>
              <a:gd name="connsiteX990" fmla="*/ 2308327 w 2329312"/>
              <a:gd name="connsiteY990" fmla="*/ 1517497 h 1537547"/>
              <a:gd name="connsiteX991" fmla="*/ 2310664 w 2329312"/>
              <a:gd name="connsiteY991" fmla="*/ 1517841 h 1537547"/>
              <a:gd name="connsiteX992" fmla="*/ 2312989 w 2329312"/>
              <a:gd name="connsiteY992" fmla="*/ 1518198 h 1537547"/>
              <a:gd name="connsiteX993" fmla="*/ 2315327 w 2329312"/>
              <a:gd name="connsiteY993" fmla="*/ 1518530 h 1537547"/>
              <a:gd name="connsiteX994" fmla="*/ 2317651 w 2329312"/>
              <a:gd name="connsiteY994" fmla="*/ 1518874 h 1537547"/>
              <a:gd name="connsiteX995" fmla="*/ 2319989 w 2329312"/>
              <a:gd name="connsiteY995" fmla="*/ 1519194 h 1537547"/>
              <a:gd name="connsiteX996" fmla="*/ 2322314 w 2329312"/>
              <a:gd name="connsiteY996" fmla="*/ 1519526 h 1537547"/>
              <a:gd name="connsiteX997" fmla="*/ 2324651 w 2329312"/>
              <a:gd name="connsiteY997" fmla="*/ 1519846 h 1537547"/>
              <a:gd name="connsiteX998" fmla="*/ 2326976 w 2329312"/>
              <a:gd name="connsiteY998" fmla="*/ 1520166 h 1537547"/>
              <a:gd name="connsiteX999" fmla="*/ 2329313 w 2329312"/>
              <a:gd name="connsiteY999" fmla="*/ 1520474 h 153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329312" h="1537547">
                <a:moveTo>
                  <a:pt x="0" y="1537548"/>
                </a:moveTo>
                <a:lnTo>
                  <a:pt x="2331" y="1537548"/>
                </a:lnTo>
                <a:lnTo>
                  <a:pt x="4663" y="1537548"/>
                </a:lnTo>
                <a:lnTo>
                  <a:pt x="6995" y="1537548"/>
                </a:lnTo>
                <a:lnTo>
                  <a:pt x="9326" y="1537548"/>
                </a:lnTo>
                <a:lnTo>
                  <a:pt x="11658" y="1537548"/>
                </a:lnTo>
                <a:lnTo>
                  <a:pt x="13989" y="1537548"/>
                </a:lnTo>
                <a:lnTo>
                  <a:pt x="16321" y="1537548"/>
                </a:lnTo>
                <a:lnTo>
                  <a:pt x="18653" y="1537548"/>
                </a:lnTo>
                <a:lnTo>
                  <a:pt x="20985" y="1537548"/>
                </a:lnTo>
                <a:lnTo>
                  <a:pt x="23316" y="1537548"/>
                </a:lnTo>
                <a:lnTo>
                  <a:pt x="25647" y="1537548"/>
                </a:lnTo>
                <a:lnTo>
                  <a:pt x="27979" y="1537548"/>
                </a:lnTo>
                <a:lnTo>
                  <a:pt x="30311" y="1537548"/>
                </a:lnTo>
                <a:lnTo>
                  <a:pt x="32643" y="1537548"/>
                </a:lnTo>
                <a:lnTo>
                  <a:pt x="34974" y="1537548"/>
                </a:lnTo>
                <a:lnTo>
                  <a:pt x="37306" y="1537548"/>
                </a:lnTo>
                <a:lnTo>
                  <a:pt x="39637" y="1537548"/>
                </a:lnTo>
                <a:lnTo>
                  <a:pt x="41969" y="1537548"/>
                </a:lnTo>
                <a:lnTo>
                  <a:pt x="44301" y="1537548"/>
                </a:lnTo>
                <a:lnTo>
                  <a:pt x="46632" y="1537548"/>
                </a:lnTo>
                <a:lnTo>
                  <a:pt x="48964" y="1537548"/>
                </a:lnTo>
                <a:lnTo>
                  <a:pt x="51295" y="1537548"/>
                </a:lnTo>
                <a:lnTo>
                  <a:pt x="53628" y="1537548"/>
                </a:lnTo>
                <a:lnTo>
                  <a:pt x="55959" y="1537548"/>
                </a:lnTo>
                <a:lnTo>
                  <a:pt x="58291" y="1537548"/>
                </a:lnTo>
                <a:lnTo>
                  <a:pt x="60622" y="1537548"/>
                </a:lnTo>
                <a:lnTo>
                  <a:pt x="62953" y="1537548"/>
                </a:lnTo>
                <a:lnTo>
                  <a:pt x="65286" y="1537548"/>
                </a:lnTo>
                <a:lnTo>
                  <a:pt x="67617" y="1537548"/>
                </a:lnTo>
                <a:lnTo>
                  <a:pt x="69949" y="1537548"/>
                </a:lnTo>
                <a:lnTo>
                  <a:pt x="72280" y="1537548"/>
                </a:lnTo>
                <a:lnTo>
                  <a:pt x="74613" y="1537548"/>
                </a:lnTo>
                <a:lnTo>
                  <a:pt x="76944" y="1537548"/>
                </a:lnTo>
                <a:lnTo>
                  <a:pt x="79275" y="1537548"/>
                </a:lnTo>
                <a:lnTo>
                  <a:pt x="81607" y="1537548"/>
                </a:lnTo>
                <a:lnTo>
                  <a:pt x="83938" y="1537548"/>
                </a:lnTo>
                <a:lnTo>
                  <a:pt x="86271" y="1537548"/>
                </a:lnTo>
                <a:lnTo>
                  <a:pt x="88602" y="1537548"/>
                </a:lnTo>
                <a:lnTo>
                  <a:pt x="90934" y="1537548"/>
                </a:lnTo>
                <a:lnTo>
                  <a:pt x="93265" y="1537548"/>
                </a:lnTo>
                <a:lnTo>
                  <a:pt x="95596" y="1537548"/>
                </a:lnTo>
                <a:lnTo>
                  <a:pt x="97929" y="1537548"/>
                </a:lnTo>
                <a:lnTo>
                  <a:pt x="100260" y="1537548"/>
                </a:lnTo>
                <a:lnTo>
                  <a:pt x="102592" y="1537548"/>
                </a:lnTo>
                <a:lnTo>
                  <a:pt x="104923" y="1537548"/>
                </a:lnTo>
                <a:lnTo>
                  <a:pt x="107256" y="1537548"/>
                </a:lnTo>
                <a:lnTo>
                  <a:pt x="109587" y="1537548"/>
                </a:lnTo>
                <a:lnTo>
                  <a:pt x="111919" y="1537548"/>
                </a:lnTo>
                <a:lnTo>
                  <a:pt x="114250" y="1537548"/>
                </a:lnTo>
                <a:lnTo>
                  <a:pt x="116581" y="1537548"/>
                </a:lnTo>
                <a:lnTo>
                  <a:pt x="118914" y="1537548"/>
                </a:lnTo>
                <a:lnTo>
                  <a:pt x="121245" y="1537548"/>
                </a:lnTo>
                <a:lnTo>
                  <a:pt x="123577" y="1537548"/>
                </a:lnTo>
                <a:lnTo>
                  <a:pt x="125908" y="1537548"/>
                </a:lnTo>
                <a:lnTo>
                  <a:pt x="128241" y="1537548"/>
                </a:lnTo>
                <a:lnTo>
                  <a:pt x="130572" y="1537548"/>
                </a:lnTo>
                <a:lnTo>
                  <a:pt x="132903" y="1537548"/>
                </a:lnTo>
                <a:lnTo>
                  <a:pt x="135235" y="1537548"/>
                </a:lnTo>
                <a:lnTo>
                  <a:pt x="137566" y="1537548"/>
                </a:lnTo>
                <a:lnTo>
                  <a:pt x="139899" y="1537548"/>
                </a:lnTo>
                <a:lnTo>
                  <a:pt x="142230" y="1537548"/>
                </a:lnTo>
                <a:lnTo>
                  <a:pt x="144562" y="1537548"/>
                </a:lnTo>
                <a:lnTo>
                  <a:pt x="146893" y="1537548"/>
                </a:lnTo>
                <a:lnTo>
                  <a:pt x="149225" y="1537548"/>
                </a:lnTo>
                <a:lnTo>
                  <a:pt x="151557" y="1537548"/>
                </a:lnTo>
                <a:lnTo>
                  <a:pt x="153888" y="1537548"/>
                </a:lnTo>
                <a:lnTo>
                  <a:pt x="156220" y="1537548"/>
                </a:lnTo>
                <a:lnTo>
                  <a:pt x="158551" y="1537548"/>
                </a:lnTo>
                <a:lnTo>
                  <a:pt x="160883" y="1537548"/>
                </a:lnTo>
                <a:lnTo>
                  <a:pt x="163215" y="1537548"/>
                </a:lnTo>
                <a:lnTo>
                  <a:pt x="165547" y="1537548"/>
                </a:lnTo>
                <a:lnTo>
                  <a:pt x="167878" y="1537548"/>
                </a:lnTo>
                <a:lnTo>
                  <a:pt x="170209" y="1537548"/>
                </a:lnTo>
                <a:lnTo>
                  <a:pt x="172541" y="1537548"/>
                </a:lnTo>
                <a:lnTo>
                  <a:pt x="174873" y="1537548"/>
                </a:lnTo>
                <a:lnTo>
                  <a:pt x="177205" y="1537548"/>
                </a:lnTo>
                <a:lnTo>
                  <a:pt x="179536" y="1537548"/>
                </a:lnTo>
                <a:lnTo>
                  <a:pt x="181868" y="1537548"/>
                </a:lnTo>
                <a:lnTo>
                  <a:pt x="184199" y="1537548"/>
                </a:lnTo>
                <a:lnTo>
                  <a:pt x="186531" y="1537548"/>
                </a:lnTo>
                <a:lnTo>
                  <a:pt x="188863" y="1537548"/>
                </a:lnTo>
                <a:lnTo>
                  <a:pt x="191194" y="1537548"/>
                </a:lnTo>
                <a:lnTo>
                  <a:pt x="193526" y="1537548"/>
                </a:lnTo>
                <a:lnTo>
                  <a:pt x="195857" y="1537548"/>
                </a:lnTo>
                <a:lnTo>
                  <a:pt x="198190" y="1537548"/>
                </a:lnTo>
                <a:lnTo>
                  <a:pt x="200521" y="1537548"/>
                </a:lnTo>
                <a:lnTo>
                  <a:pt x="202853" y="1537548"/>
                </a:lnTo>
                <a:lnTo>
                  <a:pt x="205184" y="1537548"/>
                </a:lnTo>
                <a:lnTo>
                  <a:pt x="207515" y="1537548"/>
                </a:lnTo>
                <a:lnTo>
                  <a:pt x="209848" y="1537548"/>
                </a:lnTo>
                <a:lnTo>
                  <a:pt x="212179" y="1537548"/>
                </a:lnTo>
                <a:lnTo>
                  <a:pt x="214511" y="1537548"/>
                </a:lnTo>
                <a:lnTo>
                  <a:pt x="216842" y="1537548"/>
                </a:lnTo>
                <a:lnTo>
                  <a:pt x="219175" y="1537548"/>
                </a:lnTo>
                <a:lnTo>
                  <a:pt x="221506" y="1537548"/>
                </a:lnTo>
                <a:lnTo>
                  <a:pt x="223837" y="1537548"/>
                </a:lnTo>
                <a:lnTo>
                  <a:pt x="226169" y="1537548"/>
                </a:lnTo>
                <a:lnTo>
                  <a:pt x="228500" y="1537548"/>
                </a:lnTo>
                <a:lnTo>
                  <a:pt x="230833" y="1537548"/>
                </a:lnTo>
                <a:lnTo>
                  <a:pt x="233164" y="1537548"/>
                </a:lnTo>
                <a:lnTo>
                  <a:pt x="235496" y="1537548"/>
                </a:lnTo>
                <a:lnTo>
                  <a:pt x="237827" y="1537548"/>
                </a:lnTo>
                <a:lnTo>
                  <a:pt x="240158" y="1537548"/>
                </a:lnTo>
                <a:lnTo>
                  <a:pt x="242491" y="1537548"/>
                </a:lnTo>
                <a:lnTo>
                  <a:pt x="244822" y="1537548"/>
                </a:lnTo>
                <a:lnTo>
                  <a:pt x="247154" y="1537548"/>
                </a:lnTo>
                <a:lnTo>
                  <a:pt x="249485" y="1537548"/>
                </a:lnTo>
                <a:lnTo>
                  <a:pt x="251818" y="1537548"/>
                </a:lnTo>
                <a:lnTo>
                  <a:pt x="254149" y="1537548"/>
                </a:lnTo>
                <a:lnTo>
                  <a:pt x="256481" y="1537548"/>
                </a:lnTo>
                <a:lnTo>
                  <a:pt x="258812" y="1537548"/>
                </a:lnTo>
                <a:lnTo>
                  <a:pt x="261143" y="1537548"/>
                </a:lnTo>
                <a:lnTo>
                  <a:pt x="263476" y="1537548"/>
                </a:lnTo>
                <a:lnTo>
                  <a:pt x="265807" y="1537548"/>
                </a:lnTo>
                <a:lnTo>
                  <a:pt x="268139" y="1537548"/>
                </a:lnTo>
                <a:lnTo>
                  <a:pt x="270470" y="1537548"/>
                </a:lnTo>
                <a:lnTo>
                  <a:pt x="272803" y="1537548"/>
                </a:lnTo>
                <a:lnTo>
                  <a:pt x="275134" y="1537548"/>
                </a:lnTo>
                <a:lnTo>
                  <a:pt x="277465" y="1537548"/>
                </a:lnTo>
                <a:lnTo>
                  <a:pt x="279797" y="1537548"/>
                </a:lnTo>
                <a:lnTo>
                  <a:pt x="282128" y="1537548"/>
                </a:lnTo>
                <a:lnTo>
                  <a:pt x="284461" y="1537548"/>
                </a:lnTo>
                <a:lnTo>
                  <a:pt x="286792" y="1537548"/>
                </a:lnTo>
                <a:lnTo>
                  <a:pt x="289124" y="1537548"/>
                </a:lnTo>
                <a:lnTo>
                  <a:pt x="291455" y="1537548"/>
                </a:lnTo>
                <a:lnTo>
                  <a:pt x="293787" y="1537548"/>
                </a:lnTo>
                <a:lnTo>
                  <a:pt x="296119" y="1537548"/>
                </a:lnTo>
                <a:lnTo>
                  <a:pt x="298450" y="1537548"/>
                </a:lnTo>
                <a:lnTo>
                  <a:pt x="300782" y="1537548"/>
                </a:lnTo>
                <a:lnTo>
                  <a:pt x="303113" y="1537548"/>
                </a:lnTo>
                <a:lnTo>
                  <a:pt x="305445" y="1537548"/>
                </a:lnTo>
                <a:lnTo>
                  <a:pt x="307777" y="1537548"/>
                </a:lnTo>
                <a:lnTo>
                  <a:pt x="310109" y="1537548"/>
                </a:lnTo>
                <a:lnTo>
                  <a:pt x="312440" y="1537548"/>
                </a:lnTo>
                <a:lnTo>
                  <a:pt x="314771" y="1537548"/>
                </a:lnTo>
                <a:lnTo>
                  <a:pt x="317103" y="1537548"/>
                </a:lnTo>
                <a:lnTo>
                  <a:pt x="319435" y="1537548"/>
                </a:lnTo>
                <a:lnTo>
                  <a:pt x="321767" y="1537548"/>
                </a:lnTo>
                <a:lnTo>
                  <a:pt x="324098" y="1537548"/>
                </a:lnTo>
                <a:lnTo>
                  <a:pt x="326430" y="1537548"/>
                </a:lnTo>
                <a:lnTo>
                  <a:pt x="328761" y="1537548"/>
                </a:lnTo>
                <a:lnTo>
                  <a:pt x="331092" y="1537548"/>
                </a:lnTo>
                <a:lnTo>
                  <a:pt x="333425" y="1537548"/>
                </a:lnTo>
                <a:lnTo>
                  <a:pt x="335756" y="1537548"/>
                </a:lnTo>
                <a:lnTo>
                  <a:pt x="338088" y="1537548"/>
                </a:lnTo>
                <a:lnTo>
                  <a:pt x="340419" y="1537548"/>
                </a:lnTo>
                <a:lnTo>
                  <a:pt x="342752" y="1537548"/>
                </a:lnTo>
                <a:lnTo>
                  <a:pt x="345083" y="1537548"/>
                </a:lnTo>
                <a:lnTo>
                  <a:pt x="347415" y="1537548"/>
                </a:lnTo>
                <a:lnTo>
                  <a:pt x="349746" y="1537548"/>
                </a:lnTo>
                <a:lnTo>
                  <a:pt x="352077" y="1537548"/>
                </a:lnTo>
                <a:lnTo>
                  <a:pt x="354410" y="1537548"/>
                </a:lnTo>
                <a:lnTo>
                  <a:pt x="356741" y="1537548"/>
                </a:lnTo>
                <a:lnTo>
                  <a:pt x="359073" y="1537548"/>
                </a:lnTo>
                <a:lnTo>
                  <a:pt x="361404" y="1537548"/>
                </a:lnTo>
                <a:lnTo>
                  <a:pt x="363737" y="1537548"/>
                </a:lnTo>
                <a:lnTo>
                  <a:pt x="366068" y="1537548"/>
                </a:lnTo>
                <a:lnTo>
                  <a:pt x="368399" y="1537548"/>
                </a:lnTo>
                <a:lnTo>
                  <a:pt x="370731" y="1537548"/>
                </a:lnTo>
                <a:lnTo>
                  <a:pt x="373062" y="1537548"/>
                </a:lnTo>
                <a:lnTo>
                  <a:pt x="375395" y="1537548"/>
                </a:lnTo>
                <a:lnTo>
                  <a:pt x="377726" y="1537548"/>
                </a:lnTo>
                <a:lnTo>
                  <a:pt x="380058" y="1537548"/>
                </a:lnTo>
                <a:lnTo>
                  <a:pt x="382389" y="1537548"/>
                </a:lnTo>
                <a:lnTo>
                  <a:pt x="384720" y="1537548"/>
                </a:lnTo>
                <a:lnTo>
                  <a:pt x="387053" y="1537548"/>
                </a:lnTo>
                <a:lnTo>
                  <a:pt x="389384" y="1537548"/>
                </a:lnTo>
                <a:lnTo>
                  <a:pt x="391716" y="1537548"/>
                </a:lnTo>
                <a:lnTo>
                  <a:pt x="394047" y="1537548"/>
                </a:lnTo>
                <a:lnTo>
                  <a:pt x="396380" y="1537548"/>
                </a:lnTo>
                <a:lnTo>
                  <a:pt x="398711" y="1537548"/>
                </a:lnTo>
                <a:lnTo>
                  <a:pt x="401043" y="1537548"/>
                </a:lnTo>
                <a:lnTo>
                  <a:pt x="403374" y="1537548"/>
                </a:lnTo>
                <a:lnTo>
                  <a:pt x="405705" y="1537548"/>
                </a:lnTo>
                <a:lnTo>
                  <a:pt x="408038" y="1537548"/>
                </a:lnTo>
                <a:lnTo>
                  <a:pt x="410369" y="1537548"/>
                </a:lnTo>
                <a:lnTo>
                  <a:pt x="412701" y="1537548"/>
                </a:lnTo>
                <a:lnTo>
                  <a:pt x="415032" y="1537548"/>
                </a:lnTo>
                <a:lnTo>
                  <a:pt x="417364" y="1537548"/>
                </a:lnTo>
                <a:lnTo>
                  <a:pt x="419696" y="1537548"/>
                </a:lnTo>
                <a:lnTo>
                  <a:pt x="422027" y="1537548"/>
                </a:lnTo>
                <a:lnTo>
                  <a:pt x="424359" y="1537548"/>
                </a:lnTo>
                <a:lnTo>
                  <a:pt x="426690" y="1537548"/>
                </a:lnTo>
                <a:lnTo>
                  <a:pt x="429022" y="1537548"/>
                </a:lnTo>
                <a:lnTo>
                  <a:pt x="431354" y="1537548"/>
                </a:lnTo>
                <a:lnTo>
                  <a:pt x="433686" y="1537548"/>
                </a:lnTo>
                <a:lnTo>
                  <a:pt x="436017" y="1537548"/>
                </a:lnTo>
                <a:lnTo>
                  <a:pt x="438349" y="1537548"/>
                </a:lnTo>
                <a:lnTo>
                  <a:pt x="440680" y="1537548"/>
                </a:lnTo>
                <a:lnTo>
                  <a:pt x="443012" y="1537548"/>
                </a:lnTo>
                <a:lnTo>
                  <a:pt x="445344" y="1537548"/>
                </a:lnTo>
                <a:lnTo>
                  <a:pt x="447675" y="1537548"/>
                </a:lnTo>
                <a:lnTo>
                  <a:pt x="450007" y="1537548"/>
                </a:lnTo>
                <a:lnTo>
                  <a:pt x="452339" y="1537548"/>
                </a:lnTo>
                <a:lnTo>
                  <a:pt x="454671" y="1537548"/>
                </a:lnTo>
                <a:lnTo>
                  <a:pt x="457002" y="1537548"/>
                </a:lnTo>
                <a:lnTo>
                  <a:pt x="459333" y="1537548"/>
                </a:lnTo>
                <a:lnTo>
                  <a:pt x="461665" y="1537548"/>
                </a:lnTo>
                <a:lnTo>
                  <a:pt x="463997" y="1537548"/>
                </a:lnTo>
                <a:lnTo>
                  <a:pt x="466329" y="1537548"/>
                </a:lnTo>
                <a:lnTo>
                  <a:pt x="468660" y="1537548"/>
                </a:lnTo>
                <a:lnTo>
                  <a:pt x="470992" y="1537548"/>
                </a:lnTo>
                <a:lnTo>
                  <a:pt x="473323" y="1537548"/>
                </a:lnTo>
                <a:lnTo>
                  <a:pt x="475654" y="1537548"/>
                </a:lnTo>
                <a:lnTo>
                  <a:pt x="477987" y="1537548"/>
                </a:lnTo>
                <a:lnTo>
                  <a:pt x="480318" y="1537548"/>
                </a:lnTo>
                <a:lnTo>
                  <a:pt x="482650" y="1537548"/>
                </a:lnTo>
                <a:lnTo>
                  <a:pt x="484981" y="1537548"/>
                </a:lnTo>
                <a:lnTo>
                  <a:pt x="487314" y="1537548"/>
                </a:lnTo>
                <a:lnTo>
                  <a:pt x="489645" y="1537548"/>
                </a:lnTo>
                <a:lnTo>
                  <a:pt x="491977" y="1537548"/>
                </a:lnTo>
                <a:lnTo>
                  <a:pt x="494308" y="1537548"/>
                </a:lnTo>
                <a:lnTo>
                  <a:pt x="496639" y="1537548"/>
                </a:lnTo>
                <a:lnTo>
                  <a:pt x="498972" y="1537548"/>
                </a:lnTo>
                <a:lnTo>
                  <a:pt x="501303" y="1537548"/>
                </a:lnTo>
                <a:lnTo>
                  <a:pt x="503635" y="1537548"/>
                </a:lnTo>
                <a:lnTo>
                  <a:pt x="505966" y="1537548"/>
                </a:lnTo>
                <a:lnTo>
                  <a:pt x="508299" y="1537548"/>
                </a:lnTo>
                <a:lnTo>
                  <a:pt x="510630" y="1537548"/>
                </a:lnTo>
                <a:lnTo>
                  <a:pt x="512961" y="1537548"/>
                </a:lnTo>
                <a:lnTo>
                  <a:pt x="515293" y="1537548"/>
                </a:lnTo>
                <a:lnTo>
                  <a:pt x="517624" y="1537548"/>
                </a:lnTo>
                <a:lnTo>
                  <a:pt x="519957" y="1537548"/>
                </a:lnTo>
                <a:lnTo>
                  <a:pt x="522288" y="1537548"/>
                </a:lnTo>
                <a:lnTo>
                  <a:pt x="524620" y="1537548"/>
                </a:lnTo>
                <a:lnTo>
                  <a:pt x="526951" y="1537548"/>
                </a:lnTo>
                <a:lnTo>
                  <a:pt x="529282" y="1537548"/>
                </a:lnTo>
                <a:lnTo>
                  <a:pt x="531615" y="1537548"/>
                </a:lnTo>
                <a:lnTo>
                  <a:pt x="533946" y="1537548"/>
                </a:lnTo>
                <a:lnTo>
                  <a:pt x="536278" y="1537548"/>
                </a:lnTo>
                <a:lnTo>
                  <a:pt x="538609" y="1537548"/>
                </a:lnTo>
                <a:lnTo>
                  <a:pt x="540942" y="1537548"/>
                </a:lnTo>
                <a:lnTo>
                  <a:pt x="543273" y="1537548"/>
                </a:lnTo>
                <a:lnTo>
                  <a:pt x="545605" y="1537548"/>
                </a:lnTo>
                <a:lnTo>
                  <a:pt x="547936" y="1537548"/>
                </a:lnTo>
                <a:lnTo>
                  <a:pt x="550267" y="1537548"/>
                </a:lnTo>
                <a:lnTo>
                  <a:pt x="552600" y="1537548"/>
                </a:lnTo>
                <a:lnTo>
                  <a:pt x="554931" y="1537548"/>
                </a:lnTo>
                <a:lnTo>
                  <a:pt x="557263" y="1537548"/>
                </a:lnTo>
                <a:lnTo>
                  <a:pt x="559594" y="1537548"/>
                </a:lnTo>
                <a:lnTo>
                  <a:pt x="561926" y="1537548"/>
                </a:lnTo>
                <a:lnTo>
                  <a:pt x="564258" y="1537548"/>
                </a:lnTo>
                <a:lnTo>
                  <a:pt x="566589" y="1537548"/>
                </a:lnTo>
                <a:lnTo>
                  <a:pt x="568921" y="1537548"/>
                </a:lnTo>
                <a:lnTo>
                  <a:pt x="571252" y="1537548"/>
                </a:lnTo>
                <a:lnTo>
                  <a:pt x="573584" y="1537548"/>
                </a:lnTo>
                <a:lnTo>
                  <a:pt x="575916" y="1537548"/>
                </a:lnTo>
                <a:lnTo>
                  <a:pt x="578248" y="1537548"/>
                </a:lnTo>
                <a:lnTo>
                  <a:pt x="580579" y="1537548"/>
                </a:lnTo>
                <a:lnTo>
                  <a:pt x="582911" y="1537548"/>
                </a:lnTo>
                <a:lnTo>
                  <a:pt x="585242" y="1537548"/>
                </a:lnTo>
                <a:lnTo>
                  <a:pt x="587574" y="1537548"/>
                </a:lnTo>
                <a:lnTo>
                  <a:pt x="589906" y="1537548"/>
                </a:lnTo>
                <a:lnTo>
                  <a:pt x="592237" y="1537548"/>
                </a:lnTo>
                <a:lnTo>
                  <a:pt x="594569" y="1537548"/>
                </a:lnTo>
                <a:lnTo>
                  <a:pt x="596900" y="1537548"/>
                </a:lnTo>
                <a:lnTo>
                  <a:pt x="599233" y="1537548"/>
                </a:lnTo>
                <a:lnTo>
                  <a:pt x="601564" y="1537548"/>
                </a:lnTo>
                <a:lnTo>
                  <a:pt x="603895" y="1537548"/>
                </a:lnTo>
                <a:lnTo>
                  <a:pt x="606227" y="1537548"/>
                </a:lnTo>
                <a:lnTo>
                  <a:pt x="608558" y="1537548"/>
                </a:lnTo>
                <a:lnTo>
                  <a:pt x="610891" y="1537548"/>
                </a:lnTo>
                <a:lnTo>
                  <a:pt x="613222" y="1537548"/>
                </a:lnTo>
                <a:lnTo>
                  <a:pt x="615554" y="1537548"/>
                </a:lnTo>
                <a:lnTo>
                  <a:pt x="617885" y="1537548"/>
                </a:lnTo>
                <a:lnTo>
                  <a:pt x="620216" y="1537548"/>
                </a:lnTo>
                <a:lnTo>
                  <a:pt x="622549" y="1537548"/>
                </a:lnTo>
                <a:lnTo>
                  <a:pt x="624880" y="1537548"/>
                </a:lnTo>
                <a:lnTo>
                  <a:pt x="627212" y="1537548"/>
                </a:lnTo>
                <a:lnTo>
                  <a:pt x="629543" y="1537548"/>
                </a:lnTo>
                <a:lnTo>
                  <a:pt x="631876" y="1537548"/>
                </a:lnTo>
                <a:lnTo>
                  <a:pt x="634207" y="1537548"/>
                </a:lnTo>
                <a:lnTo>
                  <a:pt x="636539" y="1537548"/>
                </a:lnTo>
                <a:lnTo>
                  <a:pt x="638870" y="1537548"/>
                </a:lnTo>
                <a:lnTo>
                  <a:pt x="641201" y="1537548"/>
                </a:lnTo>
                <a:lnTo>
                  <a:pt x="643534" y="1537548"/>
                </a:lnTo>
                <a:lnTo>
                  <a:pt x="645865" y="1537548"/>
                </a:lnTo>
                <a:lnTo>
                  <a:pt x="648197" y="1537548"/>
                </a:lnTo>
                <a:lnTo>
                  <a:pt x="650528" y="1537548"/>
                </a:lnTo>
                <a:lnTo>
                  <a:pt x="652861" y="1537548"/>
                </a:lnTo>
                <a:lnTo>
                  <a:pt x="655192" y="1537548"/>
                </a:lnTo>
                <a:lnTo>
                  <a:pt x="657523" y="1537548"/>
                </a:lnTo>
                <a:lnTo>
                  <a:pt x="659855" y="1537548"/>
                </a:lnTo>
                <a:lnTo>
                  <a:pt x="662186" y="1537548"/>
                </a:lnTo>
                <a:lnTo>
                  <a:pt x="664519" y="1537548"/>
                </a:lnTo>
                <a:lnTo>
                  <a:pt x="666850" y="1537548"/>
                </a:lnTo>
                <a:lnTo>
                  <a:pt x="669182" y="1537548"/>
                </a:lnTo>
                <a:lnTo>
                  <a:pt x="671513" y="1537548"/>
                </a:lnTo>
                <a:lnTo>
                  <a:pt x="673845" y="1537548"/>
                </a:lnTo>
                <a:lnTo>
                  <a:pt x="676177" y="1537548"/>
                </a:lnTo>
                <a:lnTo>
                  <a:pt x="678508" y="1537548"/>
                </a:lnTo>
                <a:lnTo>
                  <a:pt x="680840" y="1537548"/>
                </a:lnTo>
                <a:lnTo>
                  <a:pt x="683171" y="1537548"/>
                </a:lnTo>
                <a:lnTo>
                  <a:pt x="685504" y="1537548"/>
                </a:lnTo>
                <a:lnTo>
                  <a:pt x="687835" y="1537548"/>
                </a:lnTo>
                <a:lnTo>
                  <a:pt x="690167" y="1537548"/>
                </a:lnTo>
                <a:lnTo>
                  <a:pt x="692498" y="1537548"/>
                </a:lnTo>
                <a:lnTo>
                  <a:pt x="694829" y="1537548"/>
                </a:lnTo>
                <a:lnTo>
                  <a:pt x="697162" y="1537548"/>
                </a:lnTo>
                <a:lnTo>
                  <a:pt x="699493" y="1537548"/>
                </a:lnTo>
                <a:lnTo>
                  <a:pt x="701825" y="1537548"/>
                </a:lnTo>
                <a:lnTo>
                  <a:pt x="704156" y="1537548"/>
                </a:lnTo>
                <a:lnTo>
                  <a:pt x="706488" y="1537548"/>
                </a:lnTo>
                <a:lnTo>
                  <a:pt x="708820" y="1537548"/>
                </a:lnTo>
                <a:lnTo>
                  <a:pt x="711151" y="1537548"/>
                </a:lnTo>
                <a:lnTo>
                  <a:pt x="713483" y="1537548"/>
                </a:lnTo>
                <a:lnTo>
                  <a:pt x="715814" y="1537548"/>
                </a:lnTo>
                <a:lnTo>
                  <a:pt x="718146" y="1537548"/>
                </a:lnTo>
                <a:lnTo>
                  <a:pt x="720478" y="1537548"/>
                </a:lnTo>
                <a:lnTo>
                  <a:pt x="722810" y="1537548"/>
                </a:lnTo>
                <a:lnTo>
                  <a:pt x="725141" y="1537548"/>
                </a:lnTo>
                <a:lnTo>
                  <a:pt x="727473" y="1537548"/>
                </a:lnTo>
                <a:lnTo>
                  <a:pt x="729804" y="1537548"/>
                </a:lnTo>
                <a:lnTo>
                  <a:pt x="732136" y="1537548"/>
                </a:lnTo>
                <a:lnTo>
                  <a:pt x="734468" y="1537548"/>
                </a:lnTo>
                <a:lnTo>
                  <a:pt x="736803" y="1537548"/>
                </a:lnTo>
                <a:lnTo>
                  <a:pt x="739128" y="1537548"/>
                </a:lnTo>
                <a:lnTo>
                  <a:pt x="741465" y="1537548"/>
                </a:lnTo>
                <a:lnTo>
                  <a:pt x="743790" y="1537548"/>
                </a:lnTo>
                <a:lnTo>
                  <a:pt x="746127" y="1537548"/>
                </a:lnTo>
                <a:lnTo>
                  <a:pt x="748452" y="1537548"/>
                </a:lnTo>
                <a:lnTo>
                  <a:pt x="750789" y="1537548"/>
                </a:lnTo>
                <a:lnTo>
                  <a:pt x="753127" y="1537548"/>
                </a:lnTo>
                <a:lnTo>
                  <a:pt x="755452" y="1537548"/>
                </a:lnTo>
                <a:lnTo>
                  <a:pt x="757789" y="1537548"/>
                </a:lnTo>
                <a:lnTo>
                  <a:pt x="760114" y="1537548"/>
                </a:lnTo>
                <a:lnTo>
                  <a:pt x="762451" y="1537548"/>
                </a:lnTo>
                <a:lnTo>
                  <a:pt x="764776" y="1537548"/>
                </a:lnTo>
                <a:lnTo>
                  <a:pt x="767113" y="1537548"/>
                </a:lnTo>
                <a:lnTo>
                  <a:pt x="769438" y="1537548"/>
                </a:lnTo>
                <a:lnTo>
                  <a:pt x="771776" y="1537548"/>
                </a:lnTo>
                <a:lnTo>
                  <a:pt x="774100" y="1537548"/>
                </a:lnTo>
                <a:lnTo>
                  <a:pt x="776438" y="1537548"/>
                </a:lnTo>
                <a:lnTo>
                  <a:pt x="778775" y="1537548"/>
                </a:lnTo>
                <a:lnTo>
                  <a:pt x="781100" y="1537548"/>
                </a:lnTo>
                <a:lnTo>
                  <a:pt x="783437" y="1537548"/>
                </a:lnTo>
                <a:lnTo>
                  <a:pt x="785762" y="1537548"/>
                </a:lnTo>
                <a:lnTo>
                  <a:pt x="788099" y="1537548"/>
                </a:lnTo>
                <a:lnTo>
                  <a:pt x="790424" y="1537548"/>
                </a:lnTo>
                <a:lnTo>
                  <a:pt x="792762" y="1537548"/>
                </a:lnTo>
                <a:lnTo>
                  <a:pt x="795087" y="1537548"/>
                </a:lnTo>
                <a:lnTo>
                  <a:pt x="797424" y="1537548"/>
                </a:lnTo>
                <a:lnTo>
                  <a:pt x="799749" y="1537548"/>
                </a:lnTo>
                <a:lnTo>
                  <a:pt x="802086" y="1537548"/>
                </a:lnTo>
                <a:lnTo>
                  <a:pt x="804411" y="1537548"/>
                </a:lnTo>
                <a:lnTo>
                  <a:pt x="806748" y="1537548"/>
                </a:lnTo>
                <a:lnTo>
                  <a:pt x="809086" y="1537548"/>
                </a:lnTo>
                <a:lnTo>
                  <a:pt x="811410" y="1537548"/>
                </a:lnTo>
                <a:lnTo>
                  <a:pt x="813748" y="1537548"/>
                </a:lnTo>
                <a:lnTo>
                  <a:pt x="816073" y="1537548"/>
                </a:lnTo>
                <a:lnTo>
                  <a:pt x="818410" y="1537548"/>
                </a:lnTo>
                <a:lnTo>
                  <a:pt x="820735" y="1537548"/>
                </a:lnTo>
                <a:lnTo>
                  <a:pt x="823072" y="1537548"/>
                </a:lnTo>
                <a:lnTo>
                  <a:pt x="825397" y="1537548"/>
                </a:lnTo>
                <a:lnTo>
                  <a:pt x="827734" y="1537548"/>
                </a:lnTo>
                <a:lnTo>
                  <a:pt x="830059" y="1537548"/>
                </a:lnTo>
                <a:lnTo>
                  <a:pt x="832397" y="1537548"/>
                </a:lnTo>
                <a:lnTo>
                  <a:pt x="834734" y="1537548"/>
                </a:lnTo>
                <a:lnTo>
                  <a:pt x="837059" y="1537548"/>
                </a:lnTo>
                <a:lnTo>
                  <a:pt x="839396" y="1537548"/>
                </a:lnTo>
                <a:lnTo>
                  <a:pt x="841721" y="1537548"/>
                </a:lnTo>
                <a:lnTo>
                  <a:pt x="844058" y="1537548"/>
                </a:lnTo>
                <a:lnTo>
                  <a:pt x="846383" y="1537548"/>
                </a:lnTo>
                <a:lnTo>
                  <a:pt x="848720" y="1537548"/>
                </a:lnTo>
                <a:lnTo>
                  <a:pt x="851045" y="1537548"/>
                </a:lnTo>
                <a:lnTo>
                  <a:pt x="853383" y="1537548"/>
                </a:lnTo>
                <a:lnTo>
                  <a:pt x="855708" y="1537548"/>
                </a:lnTo>
                <a:lnTo>
                  <a:pt x="858045" y="1537548"/>
                </a:lnTo>
                <a:lnTo>
                  <a:pt x="860382" y="1537548"/>
                </a:lnTo>
                <a:lnTo>
                  <a:pt x="862707" y="1537548"/>
                </a:lnTo>
                <a:lnTo>
                  <a:pt x="865044" y="1537548"/>
                </a:lnTo>
                <a:lnTo>
                  <a:pt x="867369" y="1537548"/>
                </a:lnTo>
                <a:lnTo>
                  <a:pt x="869707" y="1537548"/>
                </a:lnTo>
                <a:lnTo>
                  <a:pt x="872032" y="1537548"/>
                </a:lnTo>
                <a:lnTo>
                  <a:pt x="874369" y="1537548"/>
                </a:lnTo>
                <a:lnTo>
                  <a:pt x="876694" y="1537548"/>
                </a:lnTo>
                <a:lnTo>
                  <a:pt x="879031" y="1537548"/>
                </a:lnTo>
                <a:lnTo>
                  <a:pt x="881356" y="1537548"/>
                </a:lnTo>
                <a:lnTo>
                  <a:pt x="883693" y="1537548"/>
                </a:lnTo>
                <a:lnTo>
                  <a:pt x="886031" y="1537548"/>
                </a:lnTo>
                <a:lnTo>
                  <a:pt x="888355" y="1537548"/>
                </a:lnTo>
                <a:lnTo>
                  <a:pt x="890693" y="1537548"/>
                </a:lnTo>
                <a:lnTo>
                  <a:pt x="893018" y="1537548"/>
                </a:lnTo>
                <a:lnTo>
                  <a:pt x="895355" y="1537548"/>
                </a:lnTo>
                <a:lnTo>
                  <a:pt x="897680" y="1537548"/>
                </a:lnTo>
                <a:lnTo>
                  <a:pt x="900017" y="1537548"/>
                </a:lnTo>
                <a:lnTo>
                  <a:pt x="902342" y="1537548"/>
                </a:lnTo>
                <a:lnTo>
                  <a:pt x="904679" y="1537548"/>
                </a:lnTo>
                <a:lnTo>
                  <a:pt x="907004" y="1537548"/>
                </a:lnTo>
                <a:lnTo>
                  <a:pt x="909342" y="1537548"/>
                </a:lnTo>
                <a:lnTo>
                  <a:pt x="911667" y="1537548"/>
                </a:lnTo>
                <a:lnTo>
                  <a:pt x="914004" y="1537548"/>
                </a:lnTo>
                <a:lnTo>
                  <a:pt x="916341" y="1537548"/>
                </a:lnTo>
                <a:lnTo>
                  <a:pt x="918666" y="1537548"/>
                </a:lnTo>
                <a:lnTo>
                  <a:pt x="921003" y="1537548"/>
                </a:lnTo>
                <a:lnTo>
                  <a:pt x="923328" y="1537548"/>
                </a:lnTo>
                <a:lnTo>
                  <a:pt x="925666" y="1537548"/>
                </a:lnTo>
                <a:lnTo>
                  <a:pt x="927991" y="1537548"/>
                </a:lnTo>
                <a:lnTo>
                  <a:pt x="930328" y="1537548"/>
                </a:lnTo>
                <a:lnTo>
                  <a:pt x="932653" y="1537548"/>
                </a:lnTo>
                <a:lnTo>
                  <a:pt x="934990" y="1537548"/>
                </a:lnTo>
                <a:lnTo>
                  <a:pt x="937315" y="1537548"/>
                </a:lnTo>
                <a:lnTo>
                  <a:pt x="939652" y="1537548"/>
                </a:lnTo>
                <a:lnTo>
                  <a:pt x="941990" y="1537548"/>
                </a:lnTo>
                <a:lnTo>
                  <a:pt x="944315" y="1537548"/>
                </a:lnTo>
                <a:lnTo>
                  <a:pt x="946652" y="1537548"/>
                </a:lnTo>
                <a:lnTo>
                  <a:pt x="948977" y="1537548"/>
                </a:lnTo>
                <a:lnTo>
                  <a:pt x="951314" y="1537548"/>
                </a:lnTo>
                <a:lnTo>
                  <a:pt x="953639" y="1537548"/>
                </a:lnTo>
                <a:lnTo>
                  <a:pt x="955976" y="1537548"/>
                </a:lnTo>
                <a:lnTo>
                  <a:pt x="958301" y="1537548"/>
                </a:lnTo>
                <a:lnTo>
                  <a:pt x="960638" y="1537548"/>
                </a:lnTo>
                <a:lnTo>
                  <a:pt x="962963" y="1537548"/>
                </a:lnTo>
                <a:lnTo>
                  <a:pt x="965301" y="1537548"/>
                </a:lnTo>
                <a:lnTo>
                  <a:pt x="967638" y="1537548"/>
                </a:lnTo>
                <a:lnTo>
                  <a:pt x="969963" y="1537548"/>
                </a:lnTo>
                <a:lnTo>
                  <a:pt x="972300" y="1537548"/>
                </a:lnTo>
                <a:lnTo>
                  <a:pt x="974625" y="1537548"/>
                </a:lnTo>
                <a:lnTo>
                  <a:pt x="976962" y="1537548"/>
                </a:lnTo>
                <a:lnTo>
                  <a:pt x="979287" y="1537548"/>
                </a:lnTo>
                <a:lnTo>
                  <a:pt x="981625" y="1537548"/>
                </a:lnTo>
                <a:lnTo>
                  <a:pt x="983949" y="1537548"/>
                </a:lnTo>
                <a:lnTo>
                  <a:pt x="986287" y="1537548"/>
                </a:lnTo>
                <a:lnTo>
                  <a:pt x="988612" y="1537548"/>
                </a:lnTo>
                <a:lnTo>
                  <a:pt x="990949" y="1537548"/>
                </a:lnTo>
                <a:lnTo>
                  <a:pt x="993286" y="1537548"/>
                </a:lnTo>
                <a:lnTo>
                  <a:pt x="995611" y="1537548"/>
                </a:lnTo>
                <a:lnTo>
                  <a:pt x="997948" y="1537548"/>
                </a:lnTo>
                <a:lnTo>
                  <a:pt x="1000273" y="1537548"/>
                </a:lnTo>
                <a:lnTo>
                  <a:pt x="1002611" y="1537548"/>
                </a:lnTo>
                <a:lnTo>
                  <a:pt x="1004936" y="1537548"/>
                </a:lnTo>
                <a:lnTo>
                  <a:pt x="1007273" y="1537548"/>
                </a:lnTo>
                <a:lnTo>
                  <a:pt x="1009598" y="1537548"/>
                </a:lnTo>
                <a:lnTo>
                  <a:pt x="1011935" y="1537548"/>
                </a:lnTo>
                <a:lnTo>
                  <a:pt x="1014260" y="1537548"/>
                </a:lnTo>
                <a:lnTo>
                  <a:pt x="1016597" y="1537548"/>
                </a:lnTo>
                <a:lnTo>
                  <a:pt x="1018922" y="1537548"/>
                </a:lnTo>
                <a:lnTo>
                  <a:pt x="1021259" y="1537548"/>
                </a:lnTo>
                <a:lnTo>
                  <a:pt x="1023597" y="1537548"/>
                </a:lnTo>
                <a:lnTo>
                  <a:pt x="1025922" y="1537548"/>
                </a:lnTo>
                <a:lnTo>
                  <a:pt x="1028259" y="1537548"/>
                </a:lnTo>
                <a:lnTo>
                  <a:pt x="1030584" y="1537548"/>
                </a:lnTo>
                <a:lnTo>
                  <a:pt x="1032921" y="1537548"/>
                </a:lnTo>
                <a:lnTo>
                  <a:pt x="1035246" y="1537548"/>
                </a:lnTo>
                <a:lnTo>
                  <a:pt x="1037583" y="1537548"/>
                </a:lnTo>
                <a:lnTo>
                  <a:pt x="1039908" y="1537548"/>
                </a:lnTo>
                <a:lnTo>
                  <a:pt x="1042246" y="1537548"/>
                </a:lnTo>
                <a:lnTo>
                  <a:pt x="1044571" y="1537548"/>
                </a:lnTo>
                <a:lnTo>
                  <a:pt x="1046908" y="1537548"/>
                </a:lnTo>
                <a:lnTo>
                  <a:pt x="1049245" y="1537548"/>
                </a:lnTo>
                <a:lnTo>
                  <a:pt x="1051570" y="1537548"/>
                </a:lnTo>
                <a:lnTo>
                  <a:pt x="1053907" y="1537548"/>
                </a:lnTo>
                <a:lnTo>
                  <a:pt x="1056232" y="1537548"/>
                </a:lnTo>
                <a:lnTo>
                  <a:pt x="1058569" y="1537548"/>
                </a:lnTo>
                <a:lnTo>
                  <a:pt x="1060894" y="1537548"/>
                </a:lnTo>
                <a:lnTo>
                  <a:pt x="1063232" y="1537548"/>
                </a:lnTo>
                <a:lnTo>
                  <a:pt x="1065557" y="1537548"/>
                </a:lnTo>
                <a:lnTo>
                  <a:pt x="1067894" y="1537548"/>
                </a:lnTo>
                <a:lnTo>
                  <a:pt x="1070219" y="1537548"/>
                </a:lnTo>
                <a:lnTo>
                  <a:pt x="1072556" y="1537548"/>
                </a:lnTo>
                <a:lnTo>
                  <a:pt x="1074893" y="1537548"/>
                </a:lnTo>
                <a:lnTo>
                  <a:pt x="1077218" y="1537548"/>
                </a:lnTo>
                <a:lnTo>
                  <a:pt x="1079556" y="1537548"/>
                </a:lnTo>
                <a:lnTo>
                  <a:pt x="1081881" y="1537548"/>
                </a:lnTo>
                <a:lnTo>
                  <a:pt x="1084218" y="1537548"/>
                </a:lnTo>
                <a:lnTo>
                  <a:pt x="1086543" y="1537548"/>
                </a:lnTo>
                <a:lnTo>
                  <a:pt x="1088880" y="1537548"/>
                </a:lnTo>
                <a:lnTo>
                  <a:pt x="1091205" y="1537548"/>
                </a:lnTo>
                <a:lnTo>
                  <a:pt x="1093542" y="1537548"/>
                </a:lnTo>
                <a:lnTo>
                  <a:pt x="1095867" y="1537548"/>
                </a:lnTo>
                <a:lnTo>
                  <a:pt x="1098205" y="1537548"/>
                </a:lnTo>
                <a:lnTo>
                  <a:pt x="1100542" y="1537548"/>
                </a:lnTo>
                <a:lnTo>
                  <a:pt x="1102867" y="1537548"/>
                </a:lnTo>
                <a:lnTo>
                  <a:pt x="1105204" y="1537548"/>
                </a:lnTo>
                <a:lnTo>
                  <a:pt x="1107529" y="1537548"/>
                </a:lnTo>
                <a:lnTo>
                  <a:pt x="1109866" y="1537548"/>
                </a:lnTo>
                <a:lnTo>
                  <a:pt x="1112191" y="1537548"/>
                </a:lnTo>
                <a:lnTo>
                  <a:pt x="1114529" y="1537548"/>
                </a:lnTo>
                <a:lnTo>
                  <a:pt x="1116853" y="1537548"/>
                </a:lnTo>
                <a:lnTo>
                  <a:pt x="1119191" y="1537548"/>
                </a:lnTo>
                <a:lnTo>
                  <a:pt x="1121516" y="1537548"/>
                </a:lnTo>
                <a:lnTo>
                  <a:pt x="1123853" y="1537548"/>
                </a:lnTo>
                <a:lnTo>
                  <a:pt x="1126178" y="1537548"/>
                </a:lnTo>
                <a:lnTo>
                  <a:pt x="1128515" y="1537548"/>
                </a:lnTo>
                <a:lnTo>
                  <a:pt x="1130852" y="1537548"/>
                </a:lnTo>
                <a:lnTo>
                  <a:pt x="1133177" y="1537548"/>
                </a:lnTo>
                <a:lnTo>
                  <a:pt x="1135515" y="1537548"/>
                </a:lnTo>
                <a:lnTo>
                  <a:pt x="1137840" y="1537548"/>
                </a:lnTo>
                <a:lnTo>
                  <a:pt x="1140177" y="1537548"/>
                </a:lnTo>
                <a:lnTo>
                  <a:pt x="1142502" y="1537548"/>
                </a:lnTo>
                <a:lnTo>
                  <a:pt x="1144839" y="1537548"/>
                </a:lnTo>
                <a:lnTo>
                  <a:pt x="1147164" y="1537548"/>
                </a:lnTo>
                <a:lnTo>
                  <a:pt x="1149501" y="1537548"/>
                </a:lnTo>
                <a:lnTo>
                  <a:pt x="1151826" y="1537548"/>
                </a:lnTo>
                <a:lnTo>
                  <a:pt x="1154164" y="1537548"/>
                </a:lnTo>
                <a:lnTo>
                  <a:pt x="1156501" y="1537548"/>
                </a:lnTo>
                <a:lnTo>
                  <a:pt x="1158826" y="1537548"/>
                </a:lnTo>
                <a:lnTo>
                  <a:pt x="1161163" y="1537548"/>
                </a:lnTo>
                <a:lnTo>
                  <a:pt x="1163488" y="1537548"/>
                </a:lnTo>
                <a:lnTo>
                  <a:pt x="1165825" y="0"/>
                </a:lnTo>
                <a:lnTo>
                  <a:pt x="1168150" y="55"/>
                </a:lnTo>
                <a:lnTo>
                  <a:pt x="1170487" y="166"/>
                </a:lnTo>
                <a:lnTo>
                  <a:pt x="1172812" y="333"/>
                </a:lnTo>
                <a:lnTo>
                  <a:pt x="1175150" y="555"/>
                </a:lnTo>
                <a:lnTo>
                  <a:pt x="1177475" y="832"/>
                </a:lnTo>
                <a:lnTo>
                  <a:pt x="1179812" y="1164"/>
                </a:lnTo>
                <a:lnTo>
                  <a:pt x="1182149" y="1552"/>
                </a:lnTo>
                <a:lnTo>
                  <a:pt x="1184474" y="1995"/>
                </a:lnTo>
                <a:lnTo>
                  <a:pt x="1186811" y="2494"/>
                </a:lnTo>
                <a:lnTo>
                  <a:pt x="1189136" y="3047"/>
                </a:lnTo>
                <a:lnTo>
                  <a:pt x="1191474" y="3656"/>
                </a:lnTo>
                <a:lnTo>
                  <a:pt x="1193798" y="4320"/>
                </a:lnTo>
                <a:lnTo>
                  <a:pt x="1196136" y="5039"/>
                </a:lnTo>
                <a:lnTo>
                  <a:pt x="1198461" y="5813"/>
                </a:lnTo>
                <a:lnTo>
                  <a:pt x="1200798" y="6641"/>
                </a:lnTo>
                <a:lnTo>
                  <a:pt x="1203123" y="7524"/>
                </a:lnTo>
                <a:lnTo>
                  <a:pt x="1205460" y="8462"/>
                </a:lnTo>
                <a:lnTo>
                  <a:pt x="1207797" y="9455"/>
                </a:lnTo>
                <a:lnTo>
                  <a:pt x="1210122" y="10502"/>
                </a:lnTo>
                <a:lnTo>
                  <a:pt x="1212460" y="11603"/>
                </a:lnTo>
                <a:lnTo>
                  <a:pt x="1214785" y="12759"/>
                </a:lnTo>
                <a:lnTo>
                  <a:pt x="1217122" y="13968"/>
                </a:lnTo>
                <a:lnTo>
                  <a:pt x="1219447" y="15231"/>
                </a:lnTo>
                <a:lnTo>
                  <a:pt x="1221784" y="16549"/>
                </a:lnTo>
                <a:lnTo>
                  <a:pt x="1224109" y="17920"/>
                </a:lnTo>
                <a:lnTo>
                  <a:pt x="1226446" y="19345"/>
                </a:lnTo>
                <a:lnTo>
                  <a:pt x="1228771" y="20822"/>
                </a:lnTo>
                <a:lnTo>
                  <a:pt x="1231108" y="22354"/>
                </a:lnTo>
                <a:lnTo>
                  <a:pt x="1233446" y="23938"/>
                </a:lnTo>
                <a:lnTo>
                  <a:pt x="1235771" y="25575"/>
                </a:lnTo>
                <a:lnTo>
                  <a:pt x="1238108" y="27264"/>
                </a:lnTo>
                <a:lnTo>
                  <a:pt x="1240433" y="29007"/>
                </a:lnTo>
                <a:lnTo>
                  <a:pt x="1242770" y="30802"/>
                </a:lnTo>
                <a:lnTo>
                  <a:pt x="1245095" y="32649"/>
                </a:lnTo>
                <a:lnTo>
                  <a:pt x="1247432" y="34548"/>
                </a:lnTo>
                <a:lnTo>
                  <a:pt x="1249757" y="36498"/>
                </a:lnTo>
                <a:lnTo>
                  <a:pt x="1252095" y="38500"/>
                </a:lnTo>
                <a:lnTo>
                  <a:pt x="1254420" y="40554"/>
                </a:lnTo>
                <a:lnTo>
                  <a:pt x="1256757" y="42658"/>
                </a:lnTo>
                <a:lnTo>
                  <a:pt x="1259082" y="44814"/>
                </a:lnTo>
                <a:lnTo>
                  <a:pt x="1261419" y="47019"/>
                </a:lnTo>
                <a:lnTo>
                  <a:pt x="1263756" y="49276"/>
                </a:lnTo>
                <a:lnTo>
                  <a:pt x="1266081" y="51583"/>
                </a:lnTo>
                <a:lnTo>
                  <a:pt x="1268419" y="53939"/>
                </a:lnTo>
                <a:lnTo>
                  <a:pt x="1270744" y="56346"/>
                </a:lnTo>
                <a:lnTo>
                  <a:pt x="1273081" y="58801"/>
                </a:lnTo>
                <a:lnTo>
                  <a:pt x="1275406" y="61306"/>
                </a:lnTo>
                <a:lnTo>
                  <a:pt x="1277743" y="63860"/>
                </a:lnTo>
                <a:lnTo>
                  <a:pt x="1280068" y="66463"/>
                </a:lnTo>
                <a:lnTo>
                  <a:pt x="1282405" y="69114"/>
                </a:lnTo>
                <a:lnTo>
                  <a:pt x="1284730" y="71813"/>
                </a:lnTo>
                <a:lnTo>
                  <a:pt x="1287067" y="74559"/>
                </a:lnTo>
                <a:lnTo>
                  <a:pt x="1289405" y="77353"/>
                </a:lnTo>
                <a:lnTo>
                  <a:pt x="1291730" y="80195"/>
                </a:lnTo>
                <a:lnTo>
                  <a:pt x="1294067" y="83083"/>
                </a:lnTo>
                <a:lnTo>
                  <a:pt x="1296392" y="86018"/>
                </a:lnTo>
                <a:lnTo>
                  <a:pt x="1298729" y="89000"/>
                </a:lnTo>
                <a:lnTo>
                  <a:pt x="1301054" y="92027"/>
                </a:lnTo>
                <a:lnTo>
                  <a:pt x="1303391" y="95100"/>
                </a:lnTo>
                <a:lnTo>
                  <a:pt x="1305716" y="98220"/>
                </a:lnTo>
                <a:lnTo>
                  <a:pt x="1308054" y="101383"/>
                </a:lnTo>
                <a:lnTo>
                  <a:pt x="1310379" y="104591"/>
                </a:lnTo>
                <a:lnTo>
                  <a:pt x="1312716" y="107844"/>
                </a:lnTo>
                <a:lnTo>
                  <a:pt x="1315053" y="111141"/>
                </a:lnTo>
                <a:lnTo>
                  <a:pt x="1317378" y="114481"/>
                </a:lnTo>
                <a:lnTo>
                  <a:pt x="1319715" y="117865"/>
                </a:lnTo>
                <a:lnTo>
                  <a:pt x="1322040" y="121292"/>
                </a:lnTo>
                <a:lnTo>
                  <a:pt x="1324378" y="124763"/>
                </a:lnTo>
                <a:lnTo>
                  <a:pt x="1326702" y="128275"/>
                </a:lnTo>
                <a:lnTo>
                  <a:pt x="1329040" y="131828"/>
                </a:lnTo>
                <a:lnTo>
                  <a:pt x="1331365" y="135424"/>
                </a:lnTo>
                <a:lnTo>
                  <a:pt x="1333702" y="139060"/>
                </a:lnTo>
                <a:lnTo>
                  <a:pt x="1336027" y="142739"/>
                </a:lnTo>
                <a:lnTo>
                  <a:pt x="1338364" y="146456"/>
                </a:lnTo>
                <a:lnTo>
                  <a:pt x="1340701" y="150215"/>
                </a:lnTo>
                <a:lnTo>
                  <a:pt x="1343026" y="154013"/>
                </a:lnTo>
                <a:lnTo>
                  <a:pt x="1345364" y="157851"/>
                </a:lnTo>
                <a:lnTo>
                  <a:pt x="1347689" y="161727"/>
                </a:lnTo>
                <a:lnTo>
                  <a:pt x="1350026" y="165642"/>
                </a:lnTo>
                <a:lnTo>
                  <a:pt x="1352351" y="169596"/>
                </a:lnTo>
                <a:lnTo>
                  <a:pt x="1354688" y="173587"/>
                </a:lnTo>
                <a:lnTo>
                  <a:pt x="1357013" y="177615"/>
                </a:lnTo>
                <a:lnTo>
                  <a:pt x="1359350" y="181681"/>
                </a:lnTo>
                <a:lnTo>
                  <a:pt x="1361675" y="185784"/>
                </a:lnTo>
                <a:lnTo>
                  <a:pt x="1364012" y="189922"/>
                </a:lnTo>
                <a:lnTo>
                  <a:pt x="1366337" y="194096"/>
                </a:lnTo>
                <a:lnTo>
                  <a:pt x="1368675" y="198305"/>
                </a:lnTo>
                <a:lnTo>
                  <a:pt x="1371012" y="202549"/>
                </a:lnTo>
                <a:lnTo>
                  <a:pt x="1373337" y="206829"/>
                </a:lnTo>
                <a:lnTo>
                  <a:pt x="1375674" y="211142"/>
                </a:lnTo>
                <a:lnTo>
                  <a:pt x="1377999" y="215489"/>
                </a:lnTo>
                <a:lnTo>
                  <a:pt x="1380336" y="219868"/>
                </a:lnTo>
                <a:lnTo>
                  <a:pt x="1382661" y="224282"/>
                </a:lnTo>
                <a:lnTo>
                  <a:pt x="1384999" y="228728"/>
                </a:lnTo>
                <a:lnTo>
                  <a:pt x="1387324" y="233205"/>
                </a:lnTo>
                <a:lnTo>
                  <a:pt x="1389661" y="237714"/>
                </a:lnTo>
                <a:lnTo>
                  <a:pt x="1391986" y="242254"/>
                </a:lnTo>
                <a:lnTo>
                  <a:pt x="1394323" y="246825"/>
                </a:lnTo>
                <a:lnTo>
                  <a:pt x="1396660" y="251426"/>
                </a:lnTo>
                <a:lnTo>
                  <a:pt x="1398985" y="256056"/>
                </a:lnTo>
                <a:lnTo>
                  <a:pt x="1401322" y="260717"/>
                </a:lnTo>
                <a:lnTo>
                  <a:pt x="1403647" y="265407"/>
                </a:lnTo>
                <a:lnTo>
                  <a:pt x="1405985" y="270124"/>
                </a:lnTo>
                <a:lnTo>
                  <a:pt x="1408310" y="274870"/>
                </a:lnTo>
                <a:lnTo>
                  <a:pt x="1410647" y="279644"/>
                </a:lnTo>
                <a:lnTo>
                  <a:pt x="1412972" y="284444"/>
                </a:lnTo>
                <a:lnTo>
                  <a:pt x="1415309" y="289271"/>
                </a:lnTo>
                <a:lnTo>
                  <a:pt x="1417634" y="294125"/>
                </a:lnTo>
                <a:lnTo>
                  <a:pt x="1419971" y="299004"/>
                </a:lnTo>
                <a:lnTo>
                  <a:pt x="1422309" y="303909"/>
                </a:lnTo>
                <a:lnTo>
                  <a:pt x="1424634" y="308839"/>
                </a:lnTo>
                <a:lnTo>
                  <a:pt x="1426971" y="313793"/>
                </a:lnTo>
                <a:lnTo>
                  <a:pt x="1429296" y="318771"/>
                </a:lnTo>
                <a:lnTo>
                  <a:pt x="1431633" y="323773"/>
                </a:lnTo>
                <a:lnTo>
                  <a:pt x="1433958" y="328797"/>
                </a:lnTo>
                <a:lnTo>
                  <a:pt x="1436295" y="333844"/>
                </a:lnTo>
                <a:lnTo>
                  <a:pt x="1438620" y="338915"/>
                </a:lnTo>
                <a:lnTo>
                  <a:pt x="1440958" y="344005"/>
                </a:lnTo>
                <a:lnTo>
                  <a:pt x="1443283" y="349117"/>
                </a:lnTo>
                <a:lnTo>
                  <a:pt x="1445620" y="354251"/>
                </a:lnTo>
                <a:lnTo>
                  <a:pt x="1447957" y="359404"/>
                </a:lnTo>
                <a:lnTo>
                  <a:pt x="1450282" y="364578"/>
                </a:lnTo>
                <a:lnTo>
                  <a:pt x="1452619" y="369770"/>
                </a:lnTo>
                <a:lnTo>
                  <a:pt x="1454944" y="374982"/>
                </a:lnTo>
                <a:lnTo>
                  <a:pt x="1457282" y="380213"/>
                </a:lnTo>
                <a:lnTo>
                  <a:pt x="1459606" y="385461"/>
                </a:lnTo>
                <a:lnTo>
                  <a:pt x="1461944" y="390727"/>
                </a:lnTo>
                <a:lnTo>
                  <a:pt x="1464269" y="396010"/>
                </a:lnTo>
                <a:lnTo>
                  <a:pt x="1466606" y="401310"/>
                </a:lnTo>
                <a:lnTo>
                  <a:pt x="1468931" y="406625"/>
                </a:lnTo>
                <a:lnTo>
                  <a:pt x="1471268" y="411956"/>
                </a:lnTo>
                <a:lnTo>
                  <a:pt x="1473593" y="417304"/>
                </a:lnTo>
                <a:lnTo>
                  <a:pt x="1475930" y="422665"/>
                </a:lnTo>
                <a:lnTo>
                  <a:pt x="1478268" y="428041"/>
                </a:lnTo>
                <a:lnTo>
                  <a:pt x="1480593" y="433431"/>
                </a:lnTo>
                <a:lnTo>
                  <a:pt x="1482930" y="438834"/>
                </a:lnTo>
                <a:lnTo>
                  <a:pt x="1485255" y="444250"/>
                </a:lnTo>
                <a:lnTo>
                  <a:pt x="1487592" y="449680"/>
                </a:lnTo>
                <a:lnTo>
                  <a:pt x="1489917" y="455121"/>
                </a:lnTo>
                <a:lnTo>
                  <a:pt x="1492254" y="460573"/>
                </a:lnTo>
                <a:lnTo>
                  <a:pt x="1494579" y="466037"/>
                </a:lnTo>
                <a:lnTo>
                  <a:pt x="1496916" y="471511"/>
                </a:lnTo>
                <a:lnTo>
                  <a:pt x="1499241" y="476996"/>
                </a:lnTo>
                <a:lnTo>
                  <a:pt x="1501579" y="482491"/>
                </a:lnTo>
                <a:lnTo>
                  <a:pt x="1503916" y="487995"/>
                </a:lnTo>
                <a:lnTo>
                  <a:pt x="1506241" y="493507"/>
                </a:lnTo>
                <a:lnTo>
                  <a:pt x="1508578" y="499029"/>
                </a:lnTo>
                <a:lnTo>
                  <a:pt x="1510903" y="504559"/>
                </a:lnTo>
                <a:lnTo>
                  <a:pt x="1513240" y="510096"/>
                </a:lnTo>
                <a:lnTo>
                  <a:pt x="1515565" y="515640"/>
                </a:lnTo>
                <a:lnTo>
                  <a:pt x="1517903" y="521191"/>
                </a:lnTo>
                <a:lnTo>
                  <a:pt x="1520228" y="526749"/>
                </a:lnTo>
                <a:lnTo>
                  <a:pt x="1522565" y="532312"/>
                </a:lnTo>
                <a:lnTo>
                  <a:pt x="1524890" y="537881"/>
                </a:lnTo>
                <a:lnTo>
                  <a:pt x="1527227" y="543454"/>
                </a:lnTo>
                <a:lnTo>
                  <a:pt x="1529564" y="549033"/>
                </a:lnTo>
                <a:lnTo>
                  <a:pt x="1531889" y="554616"/>
                </a:lnTo>
                <a:lnTo>
                  <a:pt x="1534226" y="560202"/>
                </a:lnTo>
                <a:lnTo>
                  <a:pt x="1536551" y="565791"/>
                </a:lnTo>
                <a:lnTo>
                  <a:pt x="1538889" y="571383"/>
                </a:lnTo>
                <a:lnTo>
                  <a:pt x="1541214" y="576978"/>
                </a:lnTo>
                <a:lnTo>
                  <a:pt x="1543551" y="582575"/>
                </a:lnTo>
                <a:lnTo>
                  <a:pt x="1545876" y="588174"/>
                </a:lnTo>
                <a:lnTo>
                  <a:pt x="1548213" y="593773"/>
                </a:lnTo>
                <a:lnTo>
                  <a:pt x="1550538" y="599374"/>
                </a:lnTo>
                <a:lnTo>
                  <a:pt x="1552875" y="604975"/>
                </a:lnTo>
                <a:lnTo>
                  <a:pt x="1555213" y="610576"/>
                </a:lnTo>
                <a:lnTo>
                  <a:pt x="1557538" y="616176"/>
                </a:lnTo>
                <a:lnTo>
                  <a:pt x="1559875" y="621776"/>
                </a:lnTo>
                <a:lnTo>
                  <a:pt x="1562200" y="627376"/>
                </a:lnTo>
                <a:lnTo>
                  <a:pt x="1564537" y="632973"/>
                </a:lnTo>
                <a:lnTo>
                  <a:pt x="1566862" y="638567"/>
                </a:lnTo>
                <a:lnTo>
                  <a:pt x="1569199" y="644160"/>
                </a:lnTo>
                <a:lnTo>
                  <a:pt x="1571524" y="649749"/>
                </a:lnTo>
                <a:lnTo>
                  <a:pt x="1573861" y="655337"/>
                </a:lnTo>
                <a:lnTo>
                  <a:pt x="1576186" y="660919"/>
                </a:lnTo>
                <a:lnTo>
                  <a:pt x="1578524" y="666499"/>
                </a:lnTo>
                <a:lnTo>
                  <a:pt x="1580849" y="672074"/>
                </a:lnTo>
                <a:lnTo>
                  <a:pt x="1583186" y="677644"/>
                </a:lnTo>
                <a:lnTo>
                  <a:pt x="1585523" y="683209"/>
                </a:lnTo>
                <a:lnTo>
                  <a:pt x="1587848" y="688769"/>
                </a:lnTo>
                <a:lnTo>
                  <a:pt x="1590185" y="694323"/>
                </a:lnTo>
                <a:lnTo>
                  <a:pt x="1592510" y="699871"/>
                </a:lnTo>
                <a:lnTo>
                  <a:pt x="1594848" y="705413"/>
                </a:lnTo>
                <a:lnTo>
                  <a:pt x="1597173" y="710947"/>
                </a:lnTo>
                <a:lnTo>
                  <a:pt x="1599510" y="716474"/>
                </a:lnTo>
                <a:lnTo>
                  <a:pt x="1601835" y="721995"/>
                </a:lnTo>
                <a:lnTo>
                  <a:pt x="1604172" y="727506"/>
                </a:lnTo>
                <a:lnTo>
                  <a:pt x="1606497" y="733011"/>
                </a:lnTo>
                <a:lnTo>
                  <a:pt x="1608834" y="738506"/>
                </a:lnTo>
                <a:lnTo>
                  <a:pt x="1611172" y="743993"/>
                </a:lnTo>
                <a:lnTo>
                  <a:pt x="1613497" y="749469"/>
                </a:lnTo>
                <a:lnTo>
                  <a:pt x="1615834" y="754937"/>
                </a:lnTo>
                <a:lnTo>
                  <a:pt x="1618159" y="760394"/>
                </a:lnTo>
                <a:lnTo>
                  <a:pt x="1620496" y="765842"/>
                </a:lnTo>
                <a:lnTo>
                  <a:pt x="1622821" y="771278"/>
                </a:lnTo>
                <a:lnTo>
                  <a:pt x="1625158" y="776704"/>
                </a:lnTo>
                <a:lnTo>
                  <a:pt x="1627483" y="782119"/>
                </a:lnTo>
                <a:lnTo>
                  <a:pt x="1629820" y="787523"/>
                </a:lnTo>
                <a:lnTo>
                  <a:pt x="1632145" y="792914"/>
                </a:lnTo>
                <a:lnTo>
                  <a:pt x="1634483" y="798293"/>
                </a:lnTo>
                <a:lnTo>
                  <a:pt x="1636820" y="803660"/>
                </a:lnTo>
                <a:lnTo>
                  <a:pt x="1639145" y="809015"/>
                </a:lnTo>
                <a:lnTo>
                  <a:pt x="1641482" y="814356"/>
                </a:lnTo>
                <a:lnTo>
                  <a:pt x="1643807" y="819685"/>
                </a:lnTo>
                <a:lnTo>
                  <a:pt x="1646144" y="825000"/>
                </a:lnTo>
                <a:lnTo>
                  <a:pt x="1648469" y="830300"/>
                </a:lnTo>
                <a:lnTo>
                  <a:pt x="1650807" y="835587"/>
                </a:lnTo>
                <a:lnTo>
                  <a:pt x="1653132" y="840860"/>
                </a:lnTo>
                <a:lnTo>
                  <a:pt x="1655469" y="846117"/>
                </a:lnTo>
                <a:lnTo>
                  <a:pt x="1657794" y="851359"/>
                </a:lnTo>
                <a:lnTo>
                  <a:pt x="1660131" y="856587"/>
                </a:lnTo>
                <a:lnTo>
                  <a:pt x="1662468" y="861799"/>
                </a:lnTo>
                <a:lnTo>
                  <a:pt x="1664793" y="866995"/>
                </a:lnTo>
                <a:lnTo>
                  <a:pt x="1667131" y="872175"/>
                </a:lnTo>
                <a:lnTo>
                  <a:pt x="1669455" y="877339"/>
                </a:lnTo>
                <a:lnTo>
                  <a:pt x="1671793" y="882488"/>
                </a:lnTo>
                <a:lnTo>
                  <a:pt x="1674118" y="887618"/>
                </a:lnTo>
                <a:lnTo>
                  <a:pt x="1676455" y="892733"/>
                </a:lnTo>
                <a:lnTo>
                  <a:pt x="1678780" y="897830"/>
                </a:lnTo>
                <a:lnTo>
                  <a:pt x="1681117" y="902909"/>
                </a:lnTo>
                <a:lnTo>
                  <a:pt x="1683442" y="907971"/>
                </a:lnTo>
                <a:lnTo>
                  <a:pt x="1685779" y="913016"/>
                </a:lnTo>
                <a:lnTo>
                  <a:pt x="1688104" y="918041"/>
                </a:lnTo>
                <a:lnTo>
                  <a:pt x="1690442" y="923049"/>
                </a:lnTo>
                <a:lnTo>
                  <a:pt x="1692779" y="928038"/>
                </a:lnTo>
                <a:lnTo>
                  <a:pt x="1695104" y="933009"/>
                </a:lnTo>
                <a:lnTo>
                  <a:pt x="1697441" y="937961"/>
                </a:lnTo>
                <a:lnTo>
                  <a:pt x="1699766" y="942893"/>
                </a:lnTo>
                <a:lnTo>
                  <a:pt x="1702103" y="947807"/>
                </a:lnTo>
                <a:lnTo>
                  <a:pt x="1704428" y="952700"/>
                </a:lnTo>
                <a:lnTo>
                  <a:pt x="1706765" y="957574"/>
                </a:lnTo>
                <a:lnTo>
                  <a:pt x="1709090" y="962428"/>
                </a:lnTo>
                <a:lnTo>
                  <a:pt x="1711428" y="967262"/>
                </a:lnTo>
                <a:lnTo>
                  <a:pt x="1713753" y="972076"/>
                </a:lnTo>
                <a:lnTo>
                  <a:pt x="1716090" y="976870"/>
                </a:lnTo>
                <a:lnTo>
                  <a:pt x="1718427" y="981643"/>
                </a:lnTo>
                <a:lnTo>
                  <a:pt x="1720752" y="986395"/>
                </a:lnTo>
                <a:lnTo>
                  <a:pt x="1723089" y="991126"/>
                </a:lnTo>
                <a:lnTo>
                  <a:pt x="1725414" y="995836"/>
                </a:lnTo>
                <a:lnTo>
                  <a:pt x="1727752" y="1000525"/>
                </a:lnTo>
                <a:lnTo>
                  <a:pt x="1730077" y="1005192"/>
                </a:lnTo>
                <a:lnTo>
                  <a:pt x="1732414" y="1009839"/>
                </a:lnTo>
                <a:lnTo>
                  <a:pt x="1734739" y="1014463"/>
                </a:lnTo>
                <a:lnTo>
                  <a:pt x="1737076" y="1019066"/>
                </a:lnTo>
                <a:lnTo>
                  <a:pt x="1739401" y="1023646"/>
                </a:lnTo>
                <a:lnTo>
                  <a:pt x="1741738" y="1028205"/>
                </a:lnTo>
                <a:lnTo>
                  <a:pt x="1744075" y="1032740"/>
                </a:lnTo>
                <a:lnTo>
                  <a:pt x="1746400" y="1037255"/>
                </a:lnTo>
                <a:lnTo>
                  <a:pt x="1748738" y="1041746"/>
                </a:lnTo>
                <a:lnTo>
                  <a:pt x="1751063" y="1046215"/>
                </a:lnTo>
                <a:lnTo>
                  <a:pt x="1753400" y="1050661"/>
                </a:lnTo>
                <a:lnTo>
                  <a:pt x="1755725" y="1055084"/>
                </a:lnTo>
                <a:lnTo>
                  <a:pt x="1758062" y="1059485"/>
                </a:lnTo>
                <a:lnTo>
                  <a:pt x="1760387" y="1063861"/>
                </a:lnTo>
                <a:lnTo>
                  <a:pt x="1762724" y="1068216"/>
                </a:lnTo>
                <a:lnTo>
                  <a:pt x="1765049" y="1072546"/>
                </a:lnTo>
                <a:lnTo>
                  <a:pt x="1767387" y="1076854"/>
                </a:lnTo>
                <a:lnTo>
                  <a:pt x="1769724" y="1081139"/>
                </a:lnTo>
                <a:lnTo>
                  <a:pt x="1772049" y="1085399"/>
                </a:lnTo>
                <a:lnTo>
                  <a:pt x="1774386" y="1089636"/>
                </a:lnTo>
                <a:lnTo>
                  <a:pt x="1776711" y="1093850"/>
                </a:lnTo>
                <a:lnTo>
                  <a:pt x="1779048" y="1098038"/>
                </a:lnTo>
                <a:lnTo>
                  <a:pt x="1781373" y="1102205"/>
                </a:lnTo>
                <a:lnTo>
                  <a:pt x="1783711" y="1106345"/>
                </a:lnTo>
                <a:lnTo>
                  <a:pt x="1786036" y="1110464"/>
                </a:lnTo>
                <a:lnTo>
                  <a:pt x="1788373" y="1114558"/>
                </a:lnTo>
                <a:lnTo>
                  <a:pt x="1790698" y="1118627"/>
                </a:lnTo>
                <a:lnTo>
                  <a:pt x="1793035" y="1122672"/>
                </a:lnTo>
                <a:lnTo>
                  <a:pt x="1795360" y="1126694"/>
                </a:lnTo>
                <a:lnTo>
                  <a:pt x="1797697" y="1130692"/>
                </a:lnTo>
                <a:lnTo>
                  <a:pt x="1800034" y="1134666"/>
                </a:lnTo>
                <a:lnTo>
                  <a:pt x="1802359" y="1138614"/>
                </a:lnTo>
                <a:lnTo>
                  <a:pt x="1804697" y="1142539"/>
                </a:lnTo>
                <a:lnTo>
                  <a:pt x="1807022" y="1146438"/>
                </a:lnTo>
                <a:lnTo>
                  <a:pt x="1809359" y="1150313"/>
                </a:lnTo>
                <a:lnTo>
                  <a:pt x="1811684" y="1154163"/>
                </a:lnTo>
                <a:lnTo>
                  <a:pt x="1814021" y="1157989"/>
                </a:lnTo>
                <a:lnTo>
                  <a:pt x="1816346" y="1161790"/>
                </a:lnTo>
                <a:lnTo>
                  <a:pt x="1818683" y="1165567"/>
                </a:lnTo>
                <a:lnTo>
                  <a:pt x="1821008" y="1169306"/>
                </a:lnTo>
                <a:lnTo>
                  <a:pt x="1823346" y="1173034"/>
                </a:lnTo>
                <a:lnTo>
                  <a:pt x="1825683" y="1176736"/>
                </a:lnTo>
                <a:lnTo>
                  <a:pt x="1828008" y="1180414"/>
                </a:lnTo>
                <a:lnTo>
                  <a:pt x="1830345" y="1184068"/>
                </a:lnTo>
                <a:lnTo>
                  <a:pt x="1832670" y="1187697"/>
                </a:lnTo>
                <a:lnTo>
                  <a:pt x="1835007" y="1191301"/>
                </a:lnTo>
                <a:lnTo>
                  <a:pt x="1837332" y="1194881"/>
                </a:lnTo>
                <a:lnTo>
                  <a:pt x="1839669" y="1198436"/>
                </a:lnTo>
                <a:lnTo>
                  <a:pt x="1841994" y="1201966"/>
                </a:lnTo>
                <a:lnTo>
                  <a:pt x="1844332" y="1205472"/>
                </a:lnTo>
                <a:lnTo>
                  <a:pt x="1846657" y="1208954"/>
                </a:lnTo>
                <a:lnTo>
                  <a:pt x="1848994" y="1212398"/>
                </a:lnTo>
                <a:lnTo>
                  <a:pt x="1851331" y="1215830"/>
                </a:lnTo>
                <a:lnTo>
                  <a:pt x="1853656" y="1219238"/>
                </a:lnTo>
                <a:lnTo>
                  <a:pt x="1855993" y="1222620"/>
                </a:lnTo>
                <a:lnTo>
                  <a:pt x="1858318" y="1225979"/>
                </a:lnTo>
                <a:lnTo>
                  <a:pt x="1860656" y="1229300"/>
                </a:lnTo>
                <a:lnTo>
                  <a:pt x="1862981" y="1232609"/>
                </a:lnTo>
                <a:lnTo>
                  <a:pt x="1865318" y="1235894"/>
                </a:lnTo>
                <a:lnTo>
                  <a:pt x="1867643" y="1239153"/>
                </a:lnTo>
                <a:lnTo>
                  <a:pt x="1869980" y="1242389"/>
                </a:lnTo>
                <a:lnTo>
                  <a:pt x="1872305" y="1245599"/>
                </a:lnTo>
                <a:lnTo>
                  <a:pt x="1874642" y="1248773"/>
                </a:lnTo>
                <a:lnTo>
                  <a:pt x="1876979" y="1251935"/>
                </a:lnTo>
                <a:lnTo>
                  <a:pt x="1879304" y="1255072"/>
                </a:lnTo>
                <a:lnTo>
                  <a:pt x="1881642" y="1258184"/>
                </a:lnTo>
                <a:lnTo>
                  <a:pt x="1883967" y="1261271"/>
                </a:lnTo>
                <a:lnTo>
                  <a:pt x="1886304" y="1264334"/>
                </a:lnTo>
                <a:lnTo>
                  <a:pt x="1888629" y="1267373"/>
                </a:lnTo>
                <a:lnTo>
                  <a:pt x="1890966" y="1270387"/>
                </a:lnTo>
                <a:lnTo>
                  <a:pt x="1893291" y="1273376"/>
                </a:lnTo>
                <a:lnTo>
                  <a:pt x="1895628" y="1276340"/>
                </a:lnTo>
                <a:lnTo>
                  <a:pt x="1897953" y="1279281"/>
                </a:lnTo>
                <a:lnTo>
                  <a:pt x="1900291" y="1282196"/>
                </a:lnTo>
                <a:lnTo>
                  <a:pt x="1902628" y="1285099"/>
                </a:lnTo>
                <a:lnTo>
                  <a:pt x="1904953" y="1287965"/>
                </a:lnTo>
                <a:lnTo>
                  <a:pt x="1907290" y="1290807"/>
                </a:lnTo>
                <a:lnTo>
                  <a:pt x="1909615" y="1293636"/>
                </a:lnTo>
                <a:lnTo>
                  <a:pt x="1911952" y="1296429"/>
                </a:lnTo>
                <a:lnTo>
                  <a:pt x="1914277" y="1299209"/>
                </a:lnTo>
                <a:lnTo>
                  <a:pt x="1916614" y="1301964"/>
                </a:lnTo>
                <a:lnTo>
                  <a:pt x="1918939" y="1304695"/>
                </a:lnTo>
                <a:lnTo>
                  <a:pt x="1921277" y="1307401"/>
                </a:lnTo>
                <a:lnTo>
                  <a:pt x="1923602" y="1310083"/>
                </a:lnTo>
                <a:lnTo>
                  <a:pt x="1925939" y="1312740"/>
                </a:lnTo>
                <a:lnTo>
                  <a:pt x="1928264" y="1315373"/>
                </a:lnTo>
                <a:lnTo>
                  <a:pt x="1930601" y="1317993"/>
                </a:lnTo>
                <a:lnTo>
                  <a:pt x="1932938" y="1320576"/>
                </a:lnTo>
                <a:lnTo>
                  <a:pt x="1935263" y="1323147"/>
                </a:lnTo>
                <a:lnTo>
                  <a:pt x="1937601" y="1325694"/>
                </a:lnTo>
                <a:lnTo>
                  <a:pt x="1939926" y="1328215"/>
                </a:lnTo>
                <a:lnTo>
                  <a:pt x="1942263" y="1330713"/>
                </a:lnTo>
                <a:lnTo>
                  <a:pt x="1944588" y="1333185"/>
                </a:lnTo>
                <a:lnTo>
                  <a:pt x="1946925" y="1335645"/>
                </a:lnTo>
                <a:lnTo>
                  <a:pt x="1949250" y="1338081"/>
                </a:lnTo>
                <a:lnTo>
                  <a:pt x="1951587" y="1340492"/>
                </a:lnTo>
                <a:lnTo>
                  <a:pt x="1953912" y="1342879"/>
                </a:lnTo>
                <a:lnTo>
                  <a:pt x="1956250" y="1345240"/>
                </a:lnTo>
                <a:lnTo>
                  <a:pt x="1958587" y="1347590"/>
                </a:lnTo>
                <a:lnTo>
                  <a:pt x="1960912" y="1349903"/>
                </a:lnTo>
                <a:lnTo>
                  <a:pt x="1963249" y="1352203"/>
                </a:lnTo>
                <a:lnTo>
                  <a:pt x="1965574" y="1354491"/>
                </a:lnTo>
                <a:lnTo>
                  <a:pt x="1967911" y="1356742"/>
                </a:lnTo>
                <a:lnTo>
                  <a:pt x="1970236" y="1358981"/>
                </a:lnTo>
                <a:lnTo>
                  <a:pt x="1972573" y="1361195"/>
                </a:lnTo>
                <a:lnTo>
                  <a:pt x="1974898" y="1363385"/>
                </a:lnTo>
                <a:lnTo>
                  <a:pt x="1977236" y="1365562"/>
                </a:lnTo>
                <a:lnTo>
                  <a:pt x="1979561" y="1367715"/>
                </a:lnTo>
                <a:lnTo>
                  <a:pt x="1981898" y="1369843"/>
                </a:lnTo>
                <a:lnTo>
                  <a:pt x="1984235" y="1371959"/>
                </a:lnTo>
                <a:lnTo>
                  <a:pt x="1986560" y="1374050"/>
                </a:lnTo>
                <a:lnTo>
                  <a:pt x="1988897" y="1376117"/>
                </a:lnTo>
                <a:lnTo>
                  <a:pt x="1991222" y="1378159"/>
                </a:lnTo>
                <a:lnTo>
                  <a:pt x="1993560" y="1380189"/>
                </a:lnTo>
                <a:lnTo>
                  <a:pt x="1995885" y="1382194"/>
                </a:lnTo>
                <a:lnTo>
                  <a:pt x="1998222" y="1384187"/>
                </a:lnTo>
                <a:lnTo>
                  <a:pt x="2000547" y="1386155"/>
                </a:lnTo>
                <a:lnTo>
                  <a:pt x="2002884" y="1388098"/>
                </a:lnTo>
                <a:lnTo>
                  <a:pt x="2005209" y="1390030"/>
                </a:lnTo>
                <a:lnTo>
                  <a:pt x="2007546" y="1391936"/>
                </a:lnTo>
                <a:lnTo>
                  <a:pt x="2009883" y="1393831"/>
                </a:lnTo>
                <a:lnTo>
                  <a:pt x="2012208" y="1395701"/>
                </a:lnTo>
                <a:lnTo>
                  <a:pt x="2014546" y="1397546"/>
                </a:lnTo>
                <a:lnTo>
                  <a:pt x="2016871" y="1399379"/>
                </a:lnTo>
                <a:lnTo>
                  <a:pt x="2019208" y="1401187"/>
                </a:lnTo>
                <a:lnTo>
                  <a:pt x="2021533" y="1402983"/>
                </a:lnTo>
                <a:lnTo>
                  <a:pt x="2023870" y="1404754"/>
                </a:lnTo>
                <a:lnTo>
                  <a:pt x="2026195" y="1406514"/>
                </a:lnTo>
                <a:lnTo>
                  <a:pt x="2028532" y="1408248"/>
                </a:lnTo>
                <a:lnTo>
                  <a:pt x="2030857" y="1409970"/>
                </a:lnTo>
                <a:lnTo>
                  <a:pt x="2033195" y="1411668"/>
                </a:lnTo>
                <a:lnTo>
                  <a:pt x="2035520" y="1413353"/>
                </a:lnTo>
                <a:lnTo>
                  <a:pt x="2037857" y="1415014"/>
                </a:lnTo>
                <a:lnTo>
                  <a:pt x="2040194" y="1416662"/>
                </a:lnTo>
                <a:lnTo>
                  <a:pt x="2042519" y="1418298"/>
                </a:lnTo>
                <a:lnTo>
                  <a:pt x="2044856" y="1419898"/>
                </a:lnTo>
                <a:lnTo>
                  <a:pt x="2047181" y="1421497"/>
                </a:lnTo>
                <a:lnTo>
                  <a:pt x="2049518" y="1423071"/>
                </a:lnTo>
                <a:lnTo>
                  <a:pt x="2051843" y="1424634"/>
                </a:lnTo>
                <a:lnTo>
                  <a:pt x="2054181" y="1426171"/>
                </a:lnTo>
                <a:lnTo>
                  <a:pt x="2056506" y="1427697"/>
                </a:lnTo>
                <a:lnTo>
                  <a:pt x="2058843" y="1429210"/>
                </a:lnTo>
                <a:lnTo>
                  <a:pt x="2061168" y="1430698"/>
                </a:lnTo>
                <a:lnTo>
                  <a:pt x="2063505" y="1432162"/>
                </a:lnTo>
                <a:lnTo>
                  <a:pt x="2065842" y="1433626"/>
                </a:lnTo>
                <a:lnTo>
                  <a:pt x="2068167" y="1435065"/>
                </a:lnTo>
                <a:lnTo>
                  <a:pt x="2070505" y="1436492"/>
                </a:lnTo>
                <a:lnTo>
                  <a:pt x="2072829" y="1437894"/>
                </a:lnTo>
                <a:lnTo>
                  <a:pt x="2075167" y="1439285"/>
                </a:lnTo>
                <a:lnTo>
                  <a:pt x="2077492" y="1440662"/>
                </a:lnTo>
                <a:lnTo>
                  <a:pt x="2079829" y="1442028"/>
                </a:lnTo>
                <a:lnTo>
                  <a:pt x="2082154" y="1443368"/>
                </a:lnTo>
                <a:lnTo>
                  <a:pt x="2084491" y="1444697"/>
                </a:lnTo>
                <a:lnTo>
                  <a:pt x="2086816" y="1446013"/>
                </a:lnTo>
                <a:lnTo>
                  <a:pt x="2089153" y="1447317"/>
                </a:lnTo>
                <a:lnTo>
                  <a:pt x="2091491" y="1448597"/>
                </a:lnTo>
                <a:lnTo>
                  <a:pt x="2093816" y="1449864"/>
                </a:lnTo>
                <a:lnTo>
                  <a:pt x="2096153" y="1451118"/>
                </a:lnTo>
                <a:lnTo>
                  <a:pt x="2098478" y="1452361"/>
                </a:lnTo>
                <a:lnTo>
                  <a:pt x="2100815" y="1453579"/>
                </a:lnTo>
                <a:lnTo>
                  <a:pt x="2103140" y="1454784"/>
                </a:lnTo>
                <a:lnTo>
                  <a:pt x="2105477" y="1455977"/>
                </a:lnTo>
                <a:lnTo>
                  <a:pt x="2107802" y="1457158"/>
                </a:lnTo>
                <a:lnTo>
                  <a:pt x="2110140" y="1458327"/>
                </a:lnTo>
                <a:lnTo>
                  <a:pt x="2112465" y="1459483"/>
                </a:lnTo>
                <a:lnTo>
                  <a:pt x="2114802" y="1460615"/>
                </a:lnTo>
                <a:lnTo>
                  <a:pt x="2117139" y="1461747"/>
                </a:lnTo>
                <a:lnTo>
                  <a:pt x="2119464" y="1462854"/>
                </a:lnTo>
                <a:lnTo>
                  <a:pt x="2121801" y="1463949"/>
                </a:lnTo>
                <a:lnTo>
                  <a:pt x="2124126" y="1465031"/>
                </a:lnTo>
                <a:lnTo>
                  <a:pt x="2126464" y="1466101"/>
                </a:lnTo>
                <a:lnTo>
                  <a:pt x="2128788" y="1467159"/>
                </a:lnTo>
                <a:lnTo>
                  <a:pt x="2131126" y="1468205"/>
                </a:lnTo>
                <a:lnTo>
                  <a:pt x="2133451" y="1469226"/>
                </a:lnTo>
                <a:lnTo>
                  <a:pt x="2135788" y="1470247"/>
                </a:lnTo>
                <a:lnTo>
                  <a:pt x="2138113" y="1471256"/>
                </a:lnTo>
                <a:lnTo>
                  <a:pt x="2140450" y="1472252"/>
                </a:lnTo>
                <a:lnTo>
                  <a:pt x="2142775" y="1473224"/>
                </a:lnTo>
                <a:lnTo>
                  <a:pt x="2145112" y="1474196"/>
                </a:lnTo>
                <a:lnTo>
                  <a:pt x="2147450" y="1475143"/>
                </a:lnTo>
                <a:lnTo>
                  <a:pt x="2149775" y="1476090"/>
                </a:lnTo>
                <a:lnTo>
                  <a:pt x="2152112" y="1477025"/>
                </a:lnTo>
                <a:lnTo>
                  <a:pt x="2154437" y="1477935"/>
                </a:lnTo>
                <a:lnTo>
                  <a:pt x="2156774" y="1478846"/>
                </a:lnTo>
                <a:lnTo>
                  <a:pt x="2159099" y="1479744"/>
                </a:lnTo>
                <a:lnTo>
                  <a:pt x="2161436" y="1480629"/>
                </a:lnTo>
                <a:lnTo>
                  <a:pt x="2163761" y="1481503"/>
                </a:lnTo>
                <a:lnTo>
                  <a:pt x="2166099" y="1482364"/>
                </a:lnTo>
                <a:lnTo>
                  <a:pt x="2168423" y="1483213"/>
                </a:lnTo>
                <a:lnTo>
                  <a:pt x="2170761" y="1484049"/>
                </a:lnTo>
                <a:lnTo>
                  <a:pt x="2173098" y="1484873"/>
                </a:lnTo>
                <a:lnTo>
                  <a:pt x="2175423" y="1485685"/>
                </a:lnTo>
                <a:lnTo>
                  <a:pt x="2177760" y="1486497"/>
                </a:lnTo>
                <a:lnTo>
                  <a:pt x="2180085" y="1487297"/>
                </a:lnTo>
                <a:lnTo>
                  <a:pt x="2182423" y="1488072"/>
                </a:lnTo>
                <a:lnTo>
                  <a:pt x="2184747" y="1488847"/>
                </a:lnTo>
                <a:lnTo>
                  <a:pt x="2187085" y="1489609"/>
                </a:lnTo>
                <a:lnTo>
                  <a:pt x="2189410" y="1490360"/>
                </a:lnTo>
                <a:lnTo>
                  <a:pt x="2191747" y="1491110"/>
                </a:lnTo>
                <a:lnTo>
                  <a:pt x="2194072" y="1491836"/>
                </a:lnTo>
                <a:lnTo>
                  <a:pt x="2196409" y="1492562"/>
                </a:lnTo>
                <a:lnTo>
                  <a:pt x="2198746" y="1493275"/>
                </a:lnTo>
                <a:lnTo>
                  <a:pt x="2201071" y="1493976"/>
                </a:lnTo>
                <a:lnTo>
                  <a:pt x="2203409" y="1494677"/>
                </a:lnTo>
                <a:lnTo>
                  <a:pt x="2205734" y="1495354"/>
                </a:lnTo>
                <a:lnTo>
                  <a:pt x="2208071" y="1496031"/>
                </a:lnTo>
                <a:lnTo>
                  <a:pt x="2210396" y="1496695"/>
                </a:lnTo>
                <a:lnTo>
                  <a:pt x="2212733" y="1497359"/>
                </a:lnTo>
                <a:lnTo>
                  <a:pt x="2215058" y="1497999"/>
                </a:lnTo>
                <a:lnTo>
                  <a:pt x="2217395" y="1498639"/>
                </a:lnTo>
                <a:lnTo>
                  <a:pt x="2219720" y="1499266"/>
                </a:lnTo>
                <a:lnTo>
                  <a:pt x="2222058" y="1499893"/>
                </a:lnTo>
                <a:lnTo>
                  <a:pt x="2224395" y="1500508"/>
                </a:lnTo>
                <a:lnTo>
                  <a:pt x="2226720" y="1501111"/>
                </a:lnTo>
                <a:lnTo>
                  <a:pt x="2229057" y="1501702"/>
                </a:lnTo>
                <a:lnTo>
                  <a:pt x="2231382" y="1502292"/>
                </a:lnTo>
                <a:lnTo>
                  <a:pt x="2233719" y="1502870"/>
                </a:lnTo>
                <a:lnTo>
                  <a:pt x="2236044" y="1503436"/>
                </a:lnTo>
                <a:lnTo>
                  <a:pt x="2238381" y="1503990"/>
                </a:lnTo>
                <a:lnTo>
                  <a:pt x="2240706" y="1504543"/>
                </a:lnTo>
                <a:lnTo>
                  <a:pt x="2243044" y="1505097"/>
                </a:lnTo>
                <a:lnTo>
                  <a:pt x="2245369" y="1505638"/>
                </a:lnTo>
                <a:lnTo>
                  <a:pt x="2247706" y="1506167"/>
                </a:lnTo>
                <a:lnTo>
                  <a:pt x="2250031" y="1506684"/>
                </a:lnTo>
                <a:lnTo>
                  <a:pt x="2252368" y="1507200"/>
                </a:lnTo>
                <a:lnTo>
                  <a:pt x="2254705" y="1507705"/>
                </a:lnTo>
                <a:lnTo>
                  <a:pt x="2257030" y="1508209"/>
                </a:lnTo>
                <a:lnTo>
                  <a:pt x="2259368" y="1508701"/>
                </a:lnTo>
                <a:lnTo>
                  <a:pt x="2261692" y="1509181"/>
                </a:lnTo>
                <a:lnTo>
                  <a:pt x="2264030" y="1509661"/>
                </a:lnTo>
                <a:lnTo>
                  <a:pt x="2266355" y="1510128"/>
                </a:lnTo>
                <a:lnTo>
                  <a:pt x="2268692" y="1510596"/>
                </a:lnTo>
                <a:lnTo>
                  <a:pt x="2271017" y="1511051"/>
                </a:lnTo>
                <a:lnTo>
                  <a:pt x="2273354" y="1511506"/>
                </a:lnTo>
                <a:lnTo>
                  <a:pt x="2275679" y="1511949"/>
                </a:lnTo>
                <a:lnTo>
                  <a:pt x="2278016" y="1512379"/>
                </a:lnTo>
                <a:lnTo>
                  <a:pt x="2280354" y="1512810"/>
                </a:lnTo>
                <a:lnTo>
                  <a:pt x="2282679" y="1513240"/>
                </a:lnTo>
                <a:lnTo>
                  <a:pt x="2285016" y="1513659"/>
                </a:lnTo>
                <a:lnTo>
                  <a:pt x="2287341" y="1514064"/>
                </a:lnTo>
                <a:lnTo>
                  <a:pt x="2289678" y="1514470"/>
                </a:lnTo>
                <a:lnTo>
                  <a:pt x="2292003" y="1514864"/>
                </a:lnTo>
                <a:lnTo>
                  <a:pt x="2294340" y="1515258"/>
                </a:lnTo>
                <a:lnTo>
                  <a:pt x="2296665" y="1515651"/>
                </a:lnTo>
                <a:lnTo>
                  <a:pt x="2299003" y="1516033"/>
                </a:lnTo>
                <a:lnTo>
                  <a:pt x="2301327" y="1516402"/>
                </a:lnTo>
                <a:lnTo>
                  <a:pt x="2303665" y="1516771"/>
                </a:lnTo>
                <a:lnTo>
                  <a:pt x="2306002" y="1517140"/>
                </a:lnTo>
                <a:lnTo>
                  <a:pt x="2308327" y="1517497"/>
                </a:lnTo>
                <a:lnTo>
                  <a:pt x="2310664" y="1517841"/>
                </a:lnTo>
                <a:lnTo>
                  <a:pt x="2312989" y="1518198"/>
                </a:lnTo>
                <a:lnTo>
                  <a:pt x="2315327" y="1518530"/>
                </a:lnTo>
                <a:lnTo>
                  <a:pt x="2317651" y="1518874"/>
                </a:lnTo>
                <a:lnTo>
                  <a:pt x="2319989" y="1519194"/>
                </a:lnTo>
                <a:lnTo>
                  <a:pt x="2322314" y="1519526"/>
                </a:lnTo>
                <a:lnTo>
                  <a:pt x="2324651" y="1519846"/>
                </a:lnTo>
                <a:lnTo>
                  <a:pt x="2326976" y="1520166"/>
                </a:lnTo>
                <a:lnTo>
                  <a:pt x="2329313" y="1520474"/>
                </a:lnTo>
              </a:path>
            </a:pathLst>
          </a:custGeom>
          <a:noFill/>
          <a:ln w="28575" cap="rnd">
            <a:solidFill>
              <a:srgbClr val="007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E2E584BB-CFFC-9D18-2AF3-718EB3EBA3AD}"/>
              </a:ext>
            </a:extLst>
          </p:cNvPr>
          <p:cNvSpPr/>
          <p:nvPr/>
        </p:nvSpPr>
        <p:spPr>
          <a:xfrm>
            <a:off x="3095055" y="3393054"/>
            <a:ext cx="2329312" cy="1275313"/>
          </a:xfrm>
          <a:custGeom>
            <a:avLst/>
            <a:gdLst>
              <a:gd name="connsiteX0" fmla="*/ 0 w 2329312"/>
              <a:gd name="connsiteY0" fmla="*/ 1275314 h 1275313"/>
              <a:gd name="connsiteX1" fmla="*/ 2331 w 2329312"/>
              <a:gd name="connsiteY1" fmla="*/ 1275314 h 1275313"/>
              <a:gd name="connsiteX2" fmla="*/ 4663 w 2329312"/>
              <a:gd name="connsiteY2" fmla="*/ 1275314 h 1275313"/>
              <a:gd name="connsiteX3" fmla="*/ 6995 w 2329312"/>
              <a:gd name="connsiteY3" fmla="*/ 1275314 h 1275313"/>
              <a:gd name="connsiteX4" fmla="*/ 9326 w 2329312"/>
              <a:gd name="connsiteY4" fmla="*/ 1275314 h 1275313"/>
              <a:gd name="connsiteX5" fmla="*/ 11658 w 2329312"/>
              <a:gd name="connsiteY5" fmla="*/ 1275314 h 1275313"/>
              <a:gd name="connsiteX6" fmla="*/ 13989 w 2329312"/>
              <a:gd name="connsiteY6" fmla="*/ 1275314 h 1275313"/>
              <a:gd name="connsiteX7" fmla="*/ 16321 w 2329312"/>
              <a:gd name="connsiteY7" fmla="*/ 1275314 h 1275313"/>
              <a:gd name="connsiteX8" fmla="*/ 18653 w 2329312"/>
              <a:gd name="connsiteY8" fmla="*/ 1275314 h 1275313"/>
              <a:gd name="connsiteX9" fmla="*/ 20985 w 2329312"/>
              <a:gd name="connsiteY9" fmla="*/ 1275314 h 1275313"/>
              <a:gd name="connsiteX10" fmla="*/ 23316 w 2329312"/>
              <a:gd name="connsiteY10" fmla="*/ 1275314 h 1275313"/>
              <a:gd name="connsiteX11" fmla="*/ 25647 w 2329312"/>
              <a:gd name="connsiteY11" fmla="*/ 1275314 h 1275313"/>
              <a:gd name="connsiteX12" fmla="*/ 27979 w 2329312"/>
              <a:gd name="connsiteY12" fmla="*/ 1275314 h 1275313"/>
              <a:gd name="connsiteX13" fmla="*/ 30311 w 2329312"/>
              <a:gd name="connsiteY13" fmla="*/ 1275314 h 1275313"/>
              <a:gd name="connsiteX14" fmla="*/ 32643 w 2329312"/>
              <a:gd name="connsiteY14" fmla="*/ 1275314 h 1275313"/>
              <a:gd name="connsiteX15" fmla="*/ 34974 w 2329312"/>
              <a:gd name="connsiteY15" fmla="*/ 1275314 h 1275313"/>
              <a:gd name="connsiteX16" fmla="*/ 37306 w 2329312"/>
              <a:gd name="connsiteY16" fmla="*/ 1275314 h 1275313"/>
              <a:gd name="connsiteX17" fmla="*/ 39637 w 2329312"/>
              <a:gd name="connsiteY17" fmla="*/ 1275314 h 1275313"/>
              <a:gd name="connsiteX18" fmla="*/ 41969 w 2329312"/>
              <a:gd name="connsiteY18" fmla="*/ 1275314 h 1275313"/>
              <a:gd name="connsiteX19" fmla="*/ 44301 w 2329312"/>
              <a:gd name="connsiteY19" fmla="*/ 1275314 h 1275313"/>
              <a:gd name="connsiteX20" fmla="*/ 46632 w 2329312"/>
              <a:gd name="connsiteY20" fmla="*/ 1275314 h 1275313"/>
              <a:gd name="connsiteX21" fmla="*/ 48964 w 2329312"/>
              <a:gd name="connsiteY21" fmla="*/ 1275314 h 1275313"/>
              <a:gd name="connsiteX22" fmla="*/ 51295 w 2329312"/>
              <a:gd name="connsiteY22" fmla="*/ 1275314 h 1275313"/>
              <a:gd name="connsiteX23" fmla="*/ 53628 w 2329312"/>
              <a:gd name="connsiteY23" fmla="*/ 1275314 h 1275313"/>
              <a:gd name="connsiteX24" fmla="*/ 55959 w 2329312"/>
              <a:gd name="connsiteY24" fmla="*/ 1275314 h 1275313"/>
              <a:gd name="connsiteX25" fmla="*/ 58291 w 2329312"/>
              <a:gd name="connsiteY25" fmla="*/ 1275314 h 1275313"/>
              <a:gd name="connsiteX26" fmla="*/ 60622 w 2329312"/>
              <a:gd name="connsiteY26" fmla="*/ 1275314 h 1275313"/>
              <a:gd name="connsiteX27" fmla="*/ 62953 w 2329312"/>
              <a:gd name="connsiteY27" fmla="*/ 1275314 h 1275313"/>
              <a:gd name="connsiteX28" fmla="*/ 65286 w 2329312"/>
              <a:gd name="connsiteY28" fmla="*/ 1275314 h 1275313"/>
              <a:gd name="connsiteX29" fmla="*/ 67617 w 2329312"/>
              <a:gd name="connsiteY29" fmla="*/ 1275314 h 1275313"/>
              <a:gd name="connsiteX30" fmla="*/ 69949 w 2329312"/>
              <a:gd name="connsiteY30" fmla="*/ 1275314 h 1275313"/>
              <a:gd name="connsiteX31" fmla="*/ 72280 w 2329312"/>
              <a:gd name="connsiteY31" fmla="*/ 1275314 h 1275313"/>
              <a:gd name="connsiteX32" fmla="*/ 74613 w 2329312"/>
              <a:gd name="connsiteY32" fmla="*/ 1275314 h 1275313"/>
              <a:gd name="connsiteX33" fmla="*/ 76944 w 2329312"/>
              <a:gd name="connsiteY33" fmla="*/ 1275314 h 1275313"/>
              <a:gd name="connsiteX34" fmla="*/ 79275 w 2329312"/>
              <a:gd name="connsiteY34" fmla="*/ 1275314 h 1275313"/>
              <a:gd name="connsiteX35" fmla="*/ 81607 w 2329312"/>
              <a:gd name="connsiteY35" fmla="*/ 1275314 h 1275313"/>
              <a:gd name="connsiteX36" fmla="*/ 83938 w 2329312"/>
              <a:gd name="connsiteY36" fmla="*/ 1275314 h 1275313"/>
              <a:gd name="connsiteX37" fmla="*/ 86271 w 2329312"/>
              <a:gd name="connsiteY37" fmla="*/ 1275314 h 1275313"/>
              <a:gd name="connsiteX38" fmla="*/ 88602 w 2329312"/>
              <a:gd name="connsiteY38" fmla="*/ 1275314 h 1275313"/>
              <a:gd name="connsiteX39" fmla="*/ 90934 w 2329312"/>
              <a:gd name="connsiteY39" fmla="*/ 1275314 h 1275313"/>
              <a:gd name="connsiteX40" fmla="*/ 93265 w 2329312"/>
              <a:gd name="connsiteY40" fmla="*/ 1275314 h 1275313"/>
              <a:gd name="connsiteX41" fmla="*/ 95596 w 2329312"/>
              <a:gd name="connsiteY41" fmla="*/ 1275314 h 1275313"/>
              <a:gd name="connsiteX42" fmla="*/ 97929 w 2329312"/>
              <a:gd name="connsiteY42" fmla="*/ 1275314 h 1275313"/>
              <a:gd name="connsiteX43" fmla="*/ 100260 w 2329312"/>
              <a:gd name="connsiteY43" fmla="*/ 1275314 h 1275313"/>
              <a:gd name="connsiteX44" fmla="*/ 102592 w 2329312"/>
              <a:gd name="connsiteY44" fmla="*/ 1275314 h 1275313"/>
              <a:gd name="connsiteX45" fmla="*/ 104923 w 2329312"/>
              <a:gd name="connsiteY45" fmla="*/ 1275314 h 1275313"/>
              <a:gd name="connsiteX46" fmla="*/ 107256 w 2329312"/>
              <a:gd name="connsiteY46" fmla="*/ 1275314 h 1275313"/>
              <a:gd name="connsiteX47" fmla="*/ 109587 w 2329312"/>
              <a:gd name="connsiteY47" fmla="*/ 1275314 h 1275313"/>
              <a:gd name="connsiteX48" fmla="*/ 111919 w 2329312"/>
              <a:gd name="connsiteY48" fmla="*/ 1275314 h 1275313"/>
              <a:gd name="connsiteX49" fmla="*/ 114250 w 2329312"/>
              <a:gd name="connsiteY49" fmla="*/ 1275314 h 1275313"/>
              <a:gd name="connsiteX50" fmla="*/ 116581 w 2329312"/>
              <a:gd name="connsiteY50" fmla="*/ 1275314 h 1275313"/>
              <a:gd name="connsiteX51" fmla="*/ 118914 w 2329312"/>
              <a:gd name="connsiteY51" fmla="*/ 1275314 h 1275313"/>
              <a:gd name="connsiteX52" fmla="*/ 121245 w 2329312"/>
              <a:gd name="connsiteY52" fmla="*/ 1275314 h 1275313"/>
              <a:gd name="connsiteX53" fmla="*/ 123577 w 2329312"/>
              <a:gd name="connsiteY53" fmla="*/ 1275314 h 1275313"/>
              <a:gd name="connsiteX54" fmla="*/ 125908 w 2329312"/>
              <a:gd name="connsiteY54" fmla="*/ 1275314 h 1275313"/>
              <a:gd name="connsiteX55" fmla="*/ 128241 w 2329312"/>
              <a:gd name="connsiteY55" fmla="*/ 1275314 h 1275313"/>
              <a:gd name="connsiteX56" fmla="*/ 130572 w 2329312"/>
              <a:gd name="connsiteY56" fmla="*/ 1275314 h 1275313"/>
              <a:gd name="connsiteX57" fmla="*/ 132903 w 2329312"/>
              <a:gd name="connsiteY57" fmla="*/ 1275314 h 1275313"/>
              <a:gd name="connsiteX58" fmla="*/ 135235 w 2329312"/>
              <a:gd name="connsiteY58" fmla="*/ 1275314 h 1275313"/>
              <a:gd name="connsiteX59" fmla="*/ 137566 w 2329312"/>
              <a:gd name="connsiteY59" fmla="*/ 1275314 h 1275313"/>
              <a:gd name="connsiteX60" fmla="*/ 139899 w 2329312"/>
              <a:gd name="connsiteY60" fmla="*/ 1275314 h 1275313"/>
              <a:gd name="connsiteX61" fmla="*/ 142230 w 2329312"/>
              <a:gd name="connsiteY61" fmla="*/ 1275314 h 1275313"/>
              <a:gd name="connsiteX62" fmla="*/ 144562 w 2329312"/>
              <a:gd name="connsiteY62" fmla="*/ 1275314 h 1275313"/>
              <a:gd name="connsiteX63" fmla="*/ 146893 w 2329312"/>
              <a:gd name="connsiteY63" fmla="*/ 1275314 h 1275313"/>
              <a:gd name="connsiteX64" fmla="*/ 149225 w 2329312"/>
              <a:gd name="connsiteY64" fmla="*/ 1275314 h 1275313"/>
              <a:gd name="connsiteX65" fmla="*/ 151557 w 2329312"/>
              <a:gd name="connsiteY65" fmla="*/ 1275314 h 1275313"/>
              <a:gd name="connsiteX66" fmla="*/ 153888 w 2329312"/>
              <a:gd name="connsiteY66" fmla="*/ 1275314 h 1275313"/>
              <a:gd name="connsiteX67" fmla="*/ 156220 w 2329312"/>
              <a:gd name="connsiteY67" fmla="*/ 1275314 h 1275313"/>
              <a:gd name="connsiteX68" fmla="*/ 158551 w 2329312"/>
              <a:gd name="connsiteY68" fmla="*/ 1275314 h 1275313"/>
              <a:gd name="connsiteX69" fmla="*/ 160883 w 2329312"/>
              <a:gd name="connsiteY69" fmla="*/ 1275314 h 1275313"/>
              <a:gd name="connsiteX70" fmla="*/ 163215 w 2329312"/>
              <a:gd name="connsiteY70" fmla="*/ 1275314 h 1275313"/>
              <a:gd name="connsiteX71" fmla="*/ 165547 w 2329312"/>
              <a:gd name="connsiteY71" fmla="*/ 1275314 h 1275313"/>
              <a:gd name="connsiteX72" fmla="*/ 167878 w 2329312"/>
              <a:gd name="connsiteY72" fmla="*/ 1275314 h 1275313"/>
              <a:gd name="connsiteX73" fmla="*/ 170209 w 2329312"/>
              <a:gd name="connsiteY73" fmla="*/ 1275314 h 1275313"/>
              <a:gd name="connsiteX74" fmla="*/ 172541 w 2329312"/>
              <a:gd name="connsiteY74" fmla="*/ 1275314 h 1275313"/>
              <a:gd name="connsiteX75" fmla="*/ 174873 w 2329312"/>
              <a:gd name="connsiteY75" fmla="*/ 1275314 h 1275313"/>
              <a:gd name="connsiteX76" fmla="*/ 177205 w 2329312"/>
              <a:gd name="connsiteY76" fmla="*/ 1275314 h 1275313"/>
              <a:gd name="connsiteX77" fmla="*/ 179536 w 2329312"/>
              <a:gd name="connsiteY77" fmla="*/ 1275314 h 1275313"/>
              <a:gd name="connsiteX78" fmla="*/ 181868 w 2329312"/>
              <a:gd name="connsiteY78" fmla="*/ 1275314 h 1275313"/>
              <a:gd name="connsiteX79" fmla="*/ 184199 w 2329312"/>
              <a:gd name="connsiteY79" fmla="*/ 1275314 h 1275313"/>
              <a:gd name="connsiteX80" fmla="*/ 186531 w 2329312"/>
              <a:gd name="connsiteY80" fmla="*/ 1275314 h 1275313"/>
              <a:gd name="connsiteX81" fmla="*/ 188863 w 2329312"/>
              <a:gd name="connsiteY81" fmla="*/ 1275314 h 1275313"/>
              <a:gd name="connsiteX82" fmla="*/ 191194 w 2329312"/>
              <a:gd name="connsiteY82" fmla="*/ 1275314 h 1275313"/>
              <a:gd name="connsiteX83" fmla="*/ 193526 w 2329312"/>
              <a:gd name="connsiteY83" fmla="*/ 1275314 h 1275313"/>
              <a:gd name="connsiteX84" fmla="*/ 195857 w 2329312"/>
              <a:gd name="connsiteY84" fmla="*/ 1275314 h 1275313"/>
              <a:gd name="connsiteX85" fmla="*/ 198190 w 2329312"/>
              <a:gd name="connsiteY85" fmla="*/ 1275314 h 1275313"/>
              <a:gd name="connsiteX86" fmla="*/ 200521 w 2329312"/>
              <a:gd name="connsiteY86" fmla="*/ 1275314 h 1275313"/>
              <a:gd name="connsiteX87" fmla="*/ 202853 w 2329312"/>
              <a:gd name="connsiteY87" fmla="*/ 1275314 h 1275313"/>
              <a:gd name="connsiteX88" fmla="*/ 205184 w 2329312"/>
              <a:gd name="connsiteY88" fmla="*/ 1275314 h 1275313"/>
              <a:gd name="connsiteX89" fmla="*/ 207515 w 2329312"/>
              <a:gd name="connsiteY89" fmla="*/ 1275314 h 1275313"/>
              <a:gd name="connsiteX90" fmla="*/ 209848 w 2329312"/>
              <a:gd name="connsiteY90" fmla="*/ 1275314 h 1275313"/>
              <a:gd name="connsiteX91" fmla="*/ 212179 w 2329312"/>
              <a:gd name="connsiteY91" fmla="*/ 1275314 h 1275313"/>
              <a:gd name="connsiteX92" fmla="*/ 214511 w 2329312"/>
              <a:gd name="connsiteY92" fmla="*/ 1275314 h 1275313"/>
              <a:gd name="connsiteX93" fmla="*/ 216842 w 2329312"/>
              <a:gd name="connsiteY93" fmla="*/ 1275314 h 1275313"/>
              <a:gd name="connsiteX94" fmla="*/ 219175 w 2329312"/>
              <a:gd name="connsiteY94" fmla="*/ 1275314 h 1275313"/>
              <a:gd name="connsiteX95" fmla="*/ 221506 w 2329312"/>
              <a:gd name="connsiteY95" fmla="*/ 1275314 h 1275313"/>
              <a:gd name="connsiteX96" fmla="*/ 223837 w 2329312"/>
              <a:gd name="connsiteY96" fmla="*/ 1275314 h 1275313"/>
              <a:gd name="connsiteX97" fmla="*/ 226169 w 2329312"/>
              <a:gd name="connsiteY97" fmla="*/ 1275314 h 1275313"/>
              <a:gd name="connsiteX98" fmla="*/ 228500 w 2329312"/>
              <a:gd name="connsiteY98" fmla="*/ 1275314 h 1275313"/>
              <a:gd name="connsiteX99" fmla="*/ 230833 w 2329312"/>
              <a:gd name="connsiteY99" fmla="*/ 1275314 h 1275313"/>
              <a:gd name="connsiteX100" fmla="*/ 233164 w 2329312"/>
              <a:gd name="connsiteY100" fmla="*/ 1275314 h 1275313"/>
              <a:gd name="connsiteX101" fmla="*/ 235496 w 2329312"/>
              <a:gd name="connsiteY101" fmla="*/ 1275314 h 1275313"/>
              <a:gd name="connsiteX102" fmla="*/ 237827 w 2329312"/>
              <a:gd name="connsiteY102" fmla="*/ 1275314 h 1275313"/>
              <a:gd name="connsiteX103" fmla="*/ 240158 w 2329312"/>
              <a:gd name="connsiteY103" fmla="*/ 1275314 h 1275313"/>
              <a:gd name="connsiteX104" fmla="*/ 242491 w 2329312"/>
              <a:gd name="connsiteY104" fmla="*/ 1275314 h 1275313"/>
              <a:gd name="connsiteX105" fmla="*/ 244822 w 2329312"/>
              <a:gd name="connsiteY105" fmla="*/ 1275314 h 1275313"/>
              <a:gd name="connsiteX106" fmla="*/ 247154 w 2329312"/>
              <a:gd name="connsiteY106" fmla="*/ 1275314 h 1275313"/>
              <a:gd name="connsiteX107" fmla="*/ 249485 w 2329312"/>
              <a:gd name="connsiteY107" fmla="*/ 1275314 h 1275313"/>
              <a:gd name="connsiteX108" fmla="*/ 251818 w 2329312"/>
              <a:gd name="connsiteY108" fmla="*/ 1275314 h 1275313"/>
              <a:gd name="connsiteX109" fmla="*/ 254149 w 2329312"/>
              <a:gd name="connsiteY109" fmla="*/ 1275314 h 1275313"/>
              <a:gd name="connsiteX110" fmla="*/ 256481 w 2329312"/>
              <a:gd name="connsiteY110" fmla="*/ 1275314 h 1275313"/>
              <a:gd name="connsiteX111" fmla="*/ 258812 w 2329312"/>
              <a:gd name="connsiteY111" fmla="*/ 1275314 h 1275313"/>
              <a:gd name="connsiteX112" fmla="*/ 261143 w 2329312"/>
              <a:gd name="connsiteY112" fmla="*/ 1275314 h 1275313"/>
              <a:gd name="connsiteX113" fmla="*/ 263476 w 2329312"/>
              <a:gd name="connsiteY113" fmla="*/ 1275314 h 1275313"/>
              <a:gd name="connsiteX114" fmla="*/ 265807 w 2329312"/>
              <a:gd name="connsiteY114" fmla="*/ 1275314 h 1275313"/>
              <a:gd name="connsiteX115" fmla="*/ 268139 w 2329312"/>
              <a:gd name="connsiteY115" fmla="*/ 1275314 h 1275313"/>
              <a:gd name="connsiteX116" fmla="*/ 270470 w 2329312"/>
              <a:gd name="connsiteY116" fmla="*/ 1275314 h 1275313"/>
              <a:gd name="connsiteX117" fmla="*/ 272803 w 2329312"/>
              <a:gd name="connsiteY117" fmla="*/ 1275314 h 1275313"/>
              <a:gd name="connsiteX118" fmla="*/ 275134 w 2329312"/>
              <a:gd name="connsiteY118" fmla="*/ 1275314 h 1275313"/>
              <a:gd name="connsiteX119" fmla="*/ 277465 w 2329312"/>
              <a:gd name="connsiteY119" fmla="*/ 1275314 h 1275313"/>
              <a:gd name="connsiteX120" fmla="*/ 279797 w 2329312"/>
              <a:gd name="connsiteY120" fmla="*/ 1275314 h 1275313"/>
              <a:gd name="connsiteX121" fmla="*/ 282128 w 2329312"/>
              <a:gd name="connsiteY121" fmla="*/ 1275314 h 1275313"/>
              <a:gd name="connsiteX122" fmla="*/ 284461 w 2329312"/>
              <a:gd name="connsiteY122" fmla="*/ 1275314 h 1275313"/>
              <a:gd name="connsiteX123" fmla="*/ 286792 w 2329312"/>
              <a:gd name="connsiteY123" fmla="*/ 1275314 h 1275313"/>
              <a:gd name="connsiteX124" fmla="*/ 289124 w 2329312"/>
              <a:gd name="connsiteY124" fmla="*/ 1275314 h 1275313"/>
              <a:gd name="connsiteX125" fmla="*/ 291455 w 2329312"/>
              <a:gd name="connsiteY125" fmla="*/ 1275314 h 1275313"/>
              <a:gd name="connsiteX126" fmla="*/ 293787 w 2329312"/>
              <a:gd name="connsiteY126" fmla="*/ 1275314 h 1275313"/>
              <a:gd name="connsiteX127" fmla="*/ 296119 w 2329312"/>
              <a:gd name="connsiteY127" fmla="*/ 1275314 h 1275313"/>
              <a:gd name="connsiteX128" fmla="*/ 298450 w 2329312"/>
              <a:gd name="connsiteY128" fmla="*/ 1275314 h 1275313"/>
              <a:gd name="connsiteX129" fmla="*/ 300782 w 2329312"/>
              <a:gd name="connsiteY129" fmla="*/ 1275314 h 1275313"/>
              <a:gd name="connsiteX130" fmla="*/ 303113 w 2329312"/>
              <a:gd name="connsiteY130" fmla="*/ 1275314 h 1275313"/>
              <a:gd name="connsiteX131" fmla="*/ 305445 w 2329312"/>
              <a:gd name="connsiteY131" fmla="*/ 1275314 h 1275313"/>
              <a:gd name="connsiteX132" fmla="*/ 307777 w 2329312"/>
              <a:gd name="connsiteY132" fmla="*/ 1275314 h 1275313"/>
              <a:gd name="connsiteX133" fmla="*/ 310109 w 2329312"/>
              <a:gd name="connsiteY133" fmla="*/ 1275314 h 1275313"/>
              <a:gd name="connsiteX134" fmla="*/ 312440 w 2329312"/>
              <a:gd name="connsiteY134" fmla="*/ 1275314 h 1275313"/>
              <a:gd name="connsiteX135" fmla="*/ 314771 w 2329312"/>
              <a:gd name="connsiteY135" fmla="*/ 1275314 h 1275313"/>
              <a:gd name="connsiteX136" fmla="*/ 317103 w 2329312"/>
              <a:gd name="connsiteY136" fmla="*/ 1275314 h 1275313"/>
              <a:gd name="connsiteX137" fmla="*/ 319435 w 2329312"/>
              <a:gd name="connsiteY137" fmla="*/ 1275314 h 1275313"/>
              <a:gd name="connsiteX138" fmla="*/ 321767 w 2329312"/>
              <a:gd name="connsiteY138" fmla="*/ 1275314 h 1275313"/>
              <a:gd name="connsiteX139" fmla="*/ 324098 w 2329312"/>
              <a:gd name="connsiteY139" fmla="*/ 1275314 h 1275313"/>
              <a:gd name="connsiteX140" fmla="*/ 326430 w 2329312"/>
              <a:gd name="connsiteY140" fmla="*/ 1275314 h 1275313"/>
              <a:gd name="connsiteX141" fmla="*/ 328761 w 2329312"/>
              <a:gd name="connsiteY141" fmla="*/ 1275314 h 1275313"/>
              <a:gd name="connsiteX142" fmla="*/ 331092 w 2329312"/>
              <a:gd name="connsiteY142" fmla="*/ 1275314 h 1275313"/>
              <a:gd name="connsiteX143" fmla="*/ 333425 w 2329312"/>
              <a:gd name="connsiteY143" fmla="*/ 1275314 h 1275313"/>
              <a:gd name="connsiteX144" fmla="*/ 335756 w 2329312"/>
              <a:gd name="connsiteY144" fmla="*/ 1275314 h 1275313"/>
              <a:gd name="connsiteX145" fmla="*/ 338088 w 2329312"/>
              <a:gd name="connsiteY145" fmla="*/ 1275314 h 1275313"/>
              <a:gd name="connsiteX146" fmla="*/ 340419 w 2329312"/>
              <a:gd name="connsiteY146" fmla="*/ 1275301 h 1275313"/>
              <a:gd name="connsiteX147" fmla="*/ 342752 w 2329312"/>
              <a:gd name="connsiteY147" fmla="*/ 1275301 h 1275313"/>
              <a:gd name="connsiteX148" fmla="*/ 345083 w 2329312"/>
              <a:gd name="connsiteY148" fmla="*/ 1275301 h 1275313"/>
              <a:gd name="connsiteX149" fmla="*/ 347415 w 2329312"/>
              <a:gd name="connsiteY149" fmla="*/ 1275301 h 1275313"/>
              <a:gd name="connsiteX150" fmla="*/ 349746 w 2329312"/>
              <a:gd name="connsiteY150" fmla="*/ 1275301 h 1275313"/>
              <a:gd name="connsiteX151" fmla="*/ 352077 w 2329312"/>
              <a:gd name="connsiteY151" fmla="*/ 1275301 h 1275313"/>
              <a:gd name="connsiteX152" fmla="*/ 354410 w 2329312"/>
              <a:gd name="connsiteY152" fmla="*/ 1275301 h 1275313"/>
              <a:gd name="connsiteX153" fmla="*/ 356741 w 2329312"/>
              <a:gd name="connsiteY153" fmla="*/ 1275301 h 1275313"/>
              <a:gd name="connsiteX154" fmla="*/ 359073 w 2329312"/>
              <a:gd name="connsiteY154" fmla="*/ 1275301 h 1275313"/>
              <a:gd name="connsiteX155" fmla="*/ 361404 w 2329312"/>
              <a:gd name="connsiteY155" fmla="*/ 1275301 h 1275313"/>
              <a:gd name="connsiteX156" fmla="*/ 363737 w 2329312"/>
              <a:gd name="connsiteY156" fmla="*/ 1275301 h 1275313"/>
              <a:gd name="connsiteX157" fmla="*/ 366068 w 2329312"/>
              <a:gd name="connsiteY157" fmla="*/ 1275301 h 1275313"/>
              <a:gd name="connsiteX158" fmla="*/ 368399 w 2329312"/>
              <a:gd name="connsiteY158" fmla="*/ 1275301 h 1275313"/>
              <a:gd name="connsiteX159" fmla="*/ 370731 w 2329312"/>
              <a:gd name="connsiteY159" fmla="*/ 1275301 h 1275313"/>
              <a:gd name="connsiteX160" fmla="*/ 373062 w 2329312"/>
              <a:gd name="connsiteY160" fmla="*/ 1275301 h 1275313"/>
              <a:gd name="connsiteX161" fmla="*/ 375395 w 2329312"/>
              <a:gd name="connsiteY161" fmla="*/ 1275301 h 1275313"/>
              <a:gd name="connsiteX162" fmla="*/ 377726 w 2329312"/>
              <a:gd name="connsiteY162" fmla="*/ 1275301 h 1275313"/>
              <a:gd name="connsiteX163" fmla="*/ 380058 w 2329312"/>
              <a:gd name="connsiteY163" fmla="*/ 1275289 h 1275313"/>
              <a:gd name="connsiteX164" fmla="*/ 382389 w 2329312"/>
              <a:gd name="connsiteY164" fmla="*/ 1275289 h 1275313"/>
              <a:gd name="connsiteX165" fmla="*/ 384720 w 2329312"/>
              <a:gd name="connsiteY165" fmla="*/ 1275289 h 1275313"/>
              <a:gd name="connsiteX166" fmla="*/ 387053 w 2329312"/>
              <a:gd name="connsiteY166" fmla="*/ 1275289 h 1275313"/>
              <a:gd name="connsiteX167" fmla="*/ 389384 w 2329312"/>
              <a:gd name="connsiteY167" fmla="*/ 1275289 h 1275313"/>
              <a:gd name="connsiteX168" fmla="*/ 391716 w 2329312"/>
              <a:gd name="connsiteY168" fmla="*/ 1275289 h 1275313"/>
              <a:gd name="connsiteX169" fmla="*/ 394047 w 2329312"/>
              <a:gd name="connsiteY169" fmla="*/ 1275289 h 1275313"/>
              <a:gd name="connsiteX170" fmla="*/ 396380 w 2329312"/>
              <a:gd name="connsiteY170" fmla="*/ 1275289 h 1275313"/>
              <a:gd name="connsiteX171" fmla="*/ 398711 w 2329312"/>
              <a:gd name="connsiteY171" fmla="*/ 1275289 h 1275313"/>
              <a:gd name="connsiteX172" fmla="*/ 401043 w 2329312"/>
              <a:gd name="connsiteY172" fmla="*/ 1275289 h 1275313"/>
              <a:gd name="connsiteX173" fmla="*/ 403374 w 2329312"/>
              <a:gd name="connsiteY173" fmla="*/ 1275277 h 1275313"/>
              <a:gd name="connsiteX174" fmla="*/ 405705 w 2329312"/>
              <a:gd name="connsiteY174" fmla="*/ 1275277 h 1275313"/>
              <a:gd name="connsiteX175" fmla="*/ 408038 w 2329312"/>
              <a:gd name="connsiteY175" fmla="*/ 1275277 h 1275313"/>
              <a:gd name="connsiteX176" fmla="*/ 410369 w 2329312"/>
              <a:gd name="connsiteY176" fmla="*/ 1275277 h 1275313"/>
              <a:gd name="connsiteX177" fmla="*/ 412701 w 2329312"/>
              <a:gd name="connsiteY177" fmla="*/ 1275277 h 1275313"/>
              <a:gd name="connsiteX178" fmla="*/ 415032 w 2329312"/>
              <a:gd name="connsiteY178" fmla="*/ 1275277 h 1275313"/>
              <a:gd name="connsiteX179" fmla="*/ 417364 w 2329312"/>
              <a:gd name="connsiteY179" fmla="*/ 1275265 h 1275313"/>
              <a:gd name="connsiteX180" fmla="*/ 419696 w 2329312"/>
              <a:gd name="connsiteY180" fmla="*/ 1275265 h 1275313"/>
              <a:gd name="connsiteX181" fmla="*/ 422027 w 2329312"/>
              <a:gd name="connsiteY181" fmla="*/ 1275265 h 1275313"/>
              <a:gd name="connsiteX182" fmla="*/ 424359 w 2329312"/>
              <a:gd name="connsiteY182" fmla="*/ 1275265 h 1275313"/>
              <a:gd name="connsiteX183" fmla="*/ 426690 w 2329312"/>
              <a:gd name="connsiteY183" fmla="*/ 1275265 h 1275313"/>
              <a:gd name="connsiteX184" fmla="*/ 429022 w 2329312"/>
              <a:gd name="connsiteY184" fmla="*/ 1275265 h 1275313"/>
              <a:gd name="connsiteX185" fmla="*/ 431354 w 2329312"/>
              <a:gd name="connsiteY185" fmla="*/ 1275252 h 1275313"/>
              <a:gd name="connsiteX186" fmla="*/ 433686 w 2329312"/>
              <a:gd name="connsiteY186" fmla="*/ 1275252 h 1275313"/>
              <a:gd name="connsiteX187" fmla="*/ 436017 w 2329312"/>
              <a:gd name="connsiteY187" fmla="*/ 1275252 h 1275313"/>
              <a:gd name="connsiteX188" fmla="*/ 438349 w 2329312"/>
              <a:gd name="connsiteY188" fmla="*/ 1275252 h 1275313"/>
              <a:gd name="connsiteX189" fmla="*/ 440680 w 2329312"/>
              <a:gd name="connsiteY189" fmla="*/ 1275240 h 1275313"/>
              <a:gd name="connsiteX190" fmla="*/ 443012 w 2329312"/>
              <a:gd name="connsiteY190" fmla="*/ 1275240 h 1275313"/>
              <a:gd name="connsiteX191" fmla="*/ 445344 w 2329312"/>
              <a:gd name="connsiteY191" fmla="*/ 1275240 h 1275313"/>
              <a:gd name="connsiteX192" fmla="*/ 447675 w 2329312"/>
              <a:gd name="connsiteY192" fmla="*/ 1275228 h 1275313"/>
              <a:gd name="connsiteX193" fmla="*/ 450007 w 2329312"/>
              <a:gd name="connsiteY193" fmla="*/ 1275228 h 1275313"/>
              <a:gd name="connsiteX194" fmla="*/ 452339 w 2329312"/>
              <a:gd name="connsiteY194" fmla="*/ 1275228 h 1275313"/>
              <a:gd name="connsiteX195" fmla="*/ 454671 w 2329312"/>
              <a:gd name="connsiteY195" fmla="*/ 1275228 h 1275313"/>
              <a:gd name="connsiteX196" fmla="*/ 457002 w 2329312"/>
              <a:gd name="connsiteY196" fmla="*/ 1275215 h 1275313"/>
              <a:gd name="connsiteX197" fmla="*/ 459333 w 2329312"/>
              <a:gd name="connsiteY197" fmla="*/ 1275215 h 1275313"/>
              <a:gd name="connsiteX198" fmla="*/ 461665 w 2329312"/>
              <a:gd name="connsiteY198" fmla="*/ 1275203 h 1275313"/>
              <a:gd name="connsiteX199" fmla="*/ 463997 w 2329312"/>
              <a:gd name="connsiteY199" fmla="*/ 1275203 h 1275313"/>
              <a:gd name="connsiteX200" fmla="*/ 466329 w 2329312"/>
              <a:gd name="connsiteY200" fmla="*/ 1275203 h 1275313"/>
              <a:gd name="connsiteX201" fmla="*/ 468660 w 2329312"/>
              <a:gd name="connsiteY201" fmla="*/ 1275191 h 1275313"/>
              <a:gd name="connsiteX202" fmla="*/ 470992 w 2329312"/>
              <a:gd name="connsiteY202" fmla="*/ 1275191 h 1275313"/>
              <a:gd name="connsiteX203" fmla="*/ 473323 w 2329312"/>
              <a:gd name="connsiteY203" fmla="*/ 1275178 h 1275313"/>
              <a:gd name="connsiteX204" fmla="*/ 475654 w 2329312"/>
              <a:gd name="connsiteY204" fmla="*/ 1275178 h 1275313"/>
              <a:gd name="connsiteX205" fmla="*/ 477987 w 2329312"/>
              <a:gd name="connsiteY205" fmla="*/ 1275166 h 1275313"/>
              <a:gd name="connsiteX206" fmla="*/ 480318 w 2329312"/>
              <a:gd name="connsiteY206" fmla="*/ 1275166 h 1275313"/>
              <a:gd name="connsiteX207" fmla="*/ 482650 w 2329312"/>
              <a:gd name="connsiteY207" fmla="*/ 1275154 h 1275313"/>
              <a:gd name="connsiteX208" fmla="*/ 484981 w 2329312"/>
              <a:gd name="connsiteY208" fmla="*/ 1275154 h 1275313"/>
              <a:gd name="connsiteX209" fmla="*/ 487314 w 2329312"/>
              <a:gd name="connsiteY209" fmla="*/ 1275142 h 1275313"/>
              <a:gd name="connsiteX210" fmla="*/ 489645 w 2329312"/>
              <a:gd name="connsiteY210" fmla="*/ 1275142 h 1275313"/>
              <a:gd name="connsiteX211" fmla="*/ 491977 w 2329312"/>
              <a:gd name="connsiteY211" fmla="*/ 1275129 h 1275313"/>
              <a:gd name="connsiteX212" fmla="*/ 494308 w 2329312"/>
              <a:gd name="connsiteY212" fmla="*/ 1275117 h 1275313"/>
              <a:gd name="connsiteX213" fmla="*/ 496639 w 2329312"/>
              <a:gd name="connsiteY213" fmla="*/ 1275117 h 1275313"/>
              <a:gd name="connsiteX214" fmla="*/ 498972 w 2329312"/>
              <a:gd name="connsiteY214" fmla="*/ 1275105 h 1275313"/>
              <a:gd name="connsiteX215" fmla="*/ 501303 w 2329312"/>
              <a:gd name="connsiteY215" fmla="*/ 1275092 h 1275313"/>
              <a:gd name="connsiteX216" fmla="*/ 503635 w 2329312"/>
              <a:gd name="connsiteY216" fmla="*/ 1275080 h 1275313"/>
              <a:gd name="connsiteX217" fmla="*/ 505966 w 2329312"/>
              <a:gd name="connsiteY217" fmla="*/ 1275080 h 1275313"/>
              <a:gd name="connsiteX218" fmla="*/ 508299 w 2329312"/>
              <a:gd name="connsiteY218" fmla="*/ 1275068 h 1275313"/>
              <a:gd name="connsiteX219" fmla="*/ 510630 w 2329312"/>
              <a:gd name="connsiteY219" fmla="*/ 1275055 h 1275313"/>
              <a:gd name="connsiteX220" fmla="*/ 512961 w 2329312"/>
              <a:gd name="connsiteY220" fmla="*/ 1275043 h 1275313"/>
              <a:gd name="connsiteX221" fmla="*/ 515293 w 2329312"/>
              <a:gd name="connsiteY221" fmla="*/ 1275031 h 1275313"/>
              <a:gd name="connsiteX222" fmla="*/ 517624 w 2329312"/>
              <a:gd name="connsiteY222" fmla="*/ 1275018 h 1275313"/>
              <a:gd name="connsiteX223" fmla="*/ 519957 w 2329312"/>
              <a:gd name="connsiteY223" fmla="*/ 1275006 h 1275313"/>
              <a:gd name="connsiteX224" fmla="*/ 522288 w 2329312"/>
              <a:gd name="connsiteY224" fmla="*/ 1274994 h 1275313"/>
              <a:gd name="connsiteX225" fmla="*/ 524620 w 2329312"/>
              <a:gd name="connsiteY225" fmla="*/ 1274982 h 1275313"/>
              <a:gd name="connsiteX226" fmla="*/ 526951 w 2329312"/>
              <a:gd name="connsiteY226" fmla="*/ 1274969 h 1275313"/>
              <a:gd name="connsiteX227" fmla="*/ 529282 w 2329312"/>
              <a:gd name="connsiteY227" fmla="*/ 1274957 h 1275313"/>
              <a:gd name="connsiteX228" fmla="*/ 531615 w 2329312"/>
              <a:gd name="connsiteY228" fmla="*/ 1274932 h 1275313"/>
              <a:gd name="connsiteX229" fmla="*/ 533946 w 2329312"/>
              <a:gd name="connsiteY229" fmla="*/ 1274920 h 1275313"/>
              <a:gd name="connsiteX230" fmla="*/ 536278 w 2329312"/>
              <a:gd name="connsiteY230" fmla="*/ 1274908 h 1275313"/>
              <a:gd name="connsiteX231" fmla="*/ 538609 w 2329312"/>
              <a:gd name="connsiteY231" fmla="*/ 1274883 h 1275313"/>
              <a:gd name="connsiteX232" fmla="*/ 540942 w 2329312"/>
              <a:gd name="connsiteY232" fmla="*/ 1274871 h 1275313"/>
              <a:gd name="connsiteX233" fmla="*/ 543273 w 2329312"/>
              <a:gd name="connsiteY233" fmla="*/ 1274846 h 1275313"/>
              <a:gd name="connsiteX234" fmla="*/ 545605 w 2329312"/>
              <a:gd name="connsiteY234" fmla="*/ 1274834 h 1275313"/>
              <a:gd name="connsiteX235" fmla="*/ 547936 w 2329312"/>
              <a:gd name="connsiteY235" fmla="*/ 1274809 h 1275313"/>
              <a:gd name="connsiteX236" fmla="*/ 550267 w 2329312"/>
              <a:gd name="connsiteY236" fmla="*/ 1274797 h 1275313"/>
              <a:gd name="connsiteX237" fmla="*/ 552600 w 2329312"/>
              <a:gd name="connsiteY237" fmla="*/ 1274772 h 1275313"/>
              <a:gd name="connsiteX238" fmla="*/ 554931 w 2329312"/>
              <a:gd name="connsiteY238" fmla="*/ 1274748 h 1275313"/>
              <a:gd name="connsiteX239" fmla="*/ 557263 w 2329312"/>
              <a:gd name="connsiteY239" fmla="*/ 1274723 h 1275313"/>
              <a:gd name="connsiteX240" fmla="*/ 559594 w 2329312"/>
              <a:gd name="connsiteY240" fmla="*/ 1274699 h 1275313"/>
              <a:gd name="connsiteX241" fmla="*/ 561926 w 2329312"/>
              <a:gd name="connsiteY241" fmla="*/ 1274686 h 1275313"/>
              <a:gd name="connsiteX242" fmla="*/ 564258 w 2329312"/>
              <a:gd name="connsiteY242" fmla="*/ 1274649 h 1275313"/>
              <a:gd name="connsiteX243" fmla="*/ 566589 w 2329312"/>
              <a:gd name="connsiteY243" fmla="*/ 1274625 h 1275313"/>
              <a:gd name="connsiteX244" fmla="*/ 568921 w 2329312"/>
              <a:gd name="connsiteY244" fmla="*/ 1274600 h 1275313"/>
              <a:gd name="connsiteX245" fmla="*/ 571252 w 2329312"/>
              <a:gd name="connsiteY245" fmla="*/ 1274576 h 1275313"/>
              <a:gd name="connsiteX246" fmla="*/ 573584 w 2329312"/>
              <a:gd name="connsiteY246" fmla="*/ 1274539 h 1275313"/>
              <a:gd name="connsiteX247" fmla="*/ 575916 w 2329312"/>
              <a:gd name="connsiteY247" fmla="*/ 1274514 h 1275313"/>
              <a:gd name="connsiteX248" fmla="*/ 578248 w 2329312"/>
              <a:gd name="connsiteY248" fmla="*/ 1274477 h 1275313"/>
              <a:gd name="connsiteX249" fmla="*/ 580579 w 2329312"/>
              <a:gd name="connsiteY249" fmla="*/ 1274453 h 1275313"/>
              <a:gd name="connsiteX250" fmla="*/ 582911 w 2329312"/>
              <a:gd name="connsiteY250" fmla="*/ 1274416 h 1275313"/>
              <a:gd name="connsiteX251" fmla="*/ 585242 w 2329312"/>
              <a:gd name="connsiteY251" fmla="*/ 1274379 h 1275313"/>
              <a:gd name="connsiteX252" fmla="*/ 587574 w 2329312"/>
              <a:gd name="connsiteY252" fmla="*/ 1274342 h 1275313"/>
              <a:gd name="connsiteX253" fmla="*/ 589906 w 2329312"/>
              <a:gd name="connsiteY253" fmla="*/ 1274305 h 1275313"/>
              <a:gd name="connsiteX254" fmla="*/ 592237 w 2329312"/>
              <a:gd name="connsiteY254" fmla="*/ 1274268 h 1275313"/>
              <a:gd name="connsiteX255" fmla="*/ 594569 w 2329312"/>
              <a:gd name="connsiteY255" fmla="*/ 1274231 h 1275313"/>
              <a:gd name="connsiteX256" fmla="*/ 596900 w 2329312"/>
              <a:gd name="connsiteY256" fmla="*/ 1274194 h 1275313"/>
              <a:gd name="connsiteX257" fmla="*/ 599233 w 2329312"/>
              <a:gd name="connsiteY257" fmla="*/ 1274145 h 1275313"/>
              <a:gd name="connsiteX258" fmla="*/ 601564 w 2329312"/>
              <a:gd name="connsiteY258" fmla="*/ 1274096 h 1275313"/>
              <a:gd name="connsiteX259" fmla="*/ 603895 w 2329312"/>
              <a:gd name="connsiteY259" fmla="*/ 1274059 h 1275313"/>
              <a:gd name="connsiteX260" fmla="*/ 606227 w 2329312"/>
              <a:gd name="connsiteY260" fmla="*/ 1274010 h 1275313"/>
              <a:gd name="connsiteX261" fmla="*/ 608558 w 2329312"/>
              <a:gd name="connsiteY261" fmla="*/ 1273961 h 1275313"/>
              <a:gd name="connsiteX262" fmla="*/ 610891 w 2329312"/>
              <a:gd name="connsiteY262" fmla="*/ 1273911 h 1275313"/>
              <a:gd name="connsiteX263" fmla="*/ 613222 w 2329312"/>
              <a:gd name="connsiteY263" fmla="*/ 1273850 h 1275313"/>
              <a:gd name="connsiteX264" fmla="*/ 615554 w 2329312"/>
              <a:gd name="connsiteY264" fmla="*/ 1273801 h 1275313"/>
              <a:gd name="connsiteX265" fmla="*/ 617885 w 2329312"/>
              <a:gd name="connsiteY265" fmla="*/ 1273739 h 1275313"/>
              <a:gd name="connsiteX266" fmla="*/ 620216 w 2329312"/>
              <a:gd name="connsiteY266" fmla="*/ 1273690 h 1275313"/>
              <a:gd name="connsiteX267" fmla="*/ 622549 w 2329312"/>
              <a:gd name="connsiteY267" fmla="*/ 1273628 h 1275313"/>
              <a:gd name="connsiteX268" fmla="*/ 624880 w 2329312"/>
              <a:gd name="connsiteY268" fmla="*/ 1273567 h 1275313"/>
              <a:gd name="connsiteX269" fmla="*/ 627212 w 2329312"/>
              <a:gd name="connsiteY269" fmla="*/ 1273493 h 1275313"/>
              <a:gd name="connsiteX270" fmla="*/ 629543 w 2329312"/>
              <a:gd name="connsiteY270" fmla="*/ 1273432 h 1275313"/>
              <a:gd name="connsiteX271" fmla="*/ 631876 w 2329312"/>
              <a:gd name="connsiteY271" fmla="*/ 1273358 h 1275313"/>
              <a:gd name="connsiteX272" fmla="*/ 634207 w 2329312"/>
              <a:gd name="connsiteY272" fmla="*/ 1273296 h 1275313"/>
              <a:gd name="connsiteX273" fmla="*/ 636539 w 2329312"/>
              <a:gd name="connsiteY273" fmla="*/ 1273222 h 1275313"/>
              <a:gd name="connsiteX274" fmla="*/ 638870 w 2329312"/>
              <a:gd name="connsiteY274" fmla="*/ 1273136 h 1275313"/>
              <a:gd name="connsiteX275" fmla="*/ 641201 w 2329312"/>
              <a:gd name="connsiteY275" fmla="*/ 1273063 h 1275313"/>
              <a:gd name="connsiteX276" fmla="*/ 643534 w 2329312"/>
              <a:gd name="connsiteY276" fmla="*/ 1272977 h 1275313"/>
              <a:gd name="connsiteX277" fmla="*/ 645865 w 2329312"/>
              <a:gd name="connsiteY277" fmla="*/ 1272903 h 1275313"/>
              <a:gd name="connsiteX278" fmla="*/ 648197 w 2329312"/>
              <a:gd name="connsiteY278" fmla="*/ 1272817 h 1275313"/>
              <a:gd name="connsiteX279" fmla="*/ 650528 w 2329312"/>
              <a:gd name="connsiteY279" fmla="*/ 1272718 h 1275313"/>
              <a:gd name="connsiteX280" fmla="*/ 652861 w 2329312"/>
              <a:gd name="connsiteY280" fmla="*/ 1272632 h 1275313"/>
              <a:gd name="connsiteX281" fmla="*/ 655192 w 2329312"/>
              <a:gd name="connsiteY281" fmla="*/ 1272534 h 1275313"/>
              <a:gd name="connsiteX282" fmla="*/ 657523 w 2329312"/>
              <a:gd name="connsiteY282" fmla="*/ 1272435 h 1275313"/>
              <a:gd name="connsiteX283" fmla="*/ 659855 w 2329312"/>
              <a:gd name="connsiteY283" fmla="*/ 1272337 h 1275313"/>
              <a:gd name="connsiteX284" fmla="*/ 662186 w 2329312"/>
              <a:gd name="connsiteY284" fmla="*/ 1272226 h 1275313"/>
              <a:gd name="connsiteX285" fmla="*/ 664519 w 2329312"/>
              <a:gd name="connsiteY285" fmla="*/ 1272115 h 1275313"/>
              <a:gd name="connsiteX286" fmla="*/ 666850 w 2329312"/>
              <a:gd name="connsiteY286" fmla="*/ 1272005 h 1275313"/>
              <a:gd name="connsiteX287" fmla="*/ 669182 w 2329312"/>
              <a:gd name="connsiteY287" fmla="*/ 1271894 h 1275313"/>
              <a:gd name="connsiteX288" fmla="*/ 671513 w 2329312"/>
              <a:gd name="connsiteY288" fmla="*/ 1271771 h 1275313"/>
              <a:gd name="connsiteX289" fmla="*/ 673845 w 2329312"/>
              <a:gd name="connsiteY289" fmla="*/ 1271648 h 1275313"/>
              <a:gd name="connsiteX290" fmla="*/ 676177 w 2329312"/>
              <a:gd name="connsiteY290" fmla="*/ 1271525 h 1275313"/>
              <a:gd name="connsiteX291" fmla="*/ 678508 w 2329312"/>
              <a:gd name="connsiteY291" fmla="*/ 1271390 h 1275313"/>
              <a:gd name="connsiteX292" fmla="*/ 680840 w 2329312"/>
              <a:gd name="connsiteY292" fmla="*/ 1271254 h 1275313"/>
              <a:gd name="connsiteX293" fmla="*/ 683171 w 2329312"/>
              <a:gd name="connsiteY293" fmla="*/ 1271119 h 1275313"/>
              <a:gd name="connsiteX294" fmla="*/ 685504 w 2329312"/>
              <a:gd name="connsiteY294" fmla="*/ 1270971 h 1275313"/>
              <a:gd name="connsiteX295" fmla="*/ 687835 w 2329312"/>
              <a:gd name="connsiteY295" fmla="*/ 1270824 h 1275313"/>
              <a:gd name="connsiteX296" fmla="*/ 690167 w 2329312"/>
              <a:gd name="connsiteY296" fmla="*/ 1270676 h 1275313"/>
              <a:gd name="connsiteX297" fmla="*/ 692498 w 2329312"/>
              <a:gd name="connsiteY297" fmla="*/ 1270516 h 1275313"/>
              <a:gd name="connsiteX298" fmla="*/ 694829 w 2329312"/>
              <a:gd name="connsiteY298" fmla="*/ 1270356 h 1275313"/>
              <a:gd name="connsiteX299" fmla="*/ 697162 w 2329312"/>
              <a:gd name="connsiteY299" fmla="*/ 1270184 h 1275313"/>
              <a:gd name="connsiteX300" fmla="*/ 699493 w 2329312"/>
              <a:gd name="connsiteY300" fmla="*/ 1270012 h 1275313"/>
              <a:gd name="connsiteX301" fmla="*/ 701825 w 2329312"/>
              <a:gd name="connsiteY301" fmla="*/ 1269840 h 1275313"/>
              <a:gd name="connsiteX302" fmla="*/ 704156 w 2329312"/>
              <a:gd name="connsiteY302" fmla="*/ 1269655 h 1275313"/>
              <a:gd name="connsiteX303" fmla="*/ 706488 w 2329312"/>
              <a:gd name="connsiteY303" fmla="*/ 1269458 h 1275313"/>
              <a:gd name="connsiteX304" fmla="*/ 708820 w 2329312"/>
              <a:gd name="connsiteY304" fmla="*/ 1269274 h 1275313"/>
              <a:gd name="connsiteX305" fmla="*/ 711151 w 2329312"/>
              <a:gd name="connsiteY305" fmla="*/ 1269065 h 1275313"/>
              <a:gd name="connsiteX306" fmla="*/ 713483 w 2329312"/>
              <a:gd name="connsiteY306" fmla="*/ 1268868 h 1275313"/>
              <a:gd name="connsiteX307" fmla="*/ 715814 w 2329312"/>
              <a:gd name="connsiteY307" fmla="*/ 1268646 h 1275313"/>
              <a:gd name="connsiteX308" fmla="*/ 718146 w 2329312"/>
              <a:gd name="connsiteY308" fmla="*/ 1268437 h 1275313"/>
              <a:gd name="connsiteX309" fmla="*/ 720478 w 2329312"/>
              <a:gd name="connsiteY309" fmla="*/ 1268204 h 1275313"/>
              <a:gd name="connsiteX310" fmla="*/ 722810 w 2329312"/>
              <a:gd name="connsiteY310" fmla="*/ 1267970 h 1275313"/>
              <a:gd name="connsiteX311" fmla="*/ 725141 w 2329312"/>
              <a:gd name="connsiteY311" fmla="*/ 1267736 h 1275313"/>
              <a:gd name="connsiteX312" fmla="*/ 727473 w 2329312"/>
              <a:gd name="connsiteY312" fmla="*/ 1267490 h 1275313"/>
              <a:gd name="connsiteX313" fmla="*/ 729804 w 2329312"/>
              <a:gd name="connsiteY313" fmla="*/ 1267244 h 1275313"/>
              <a:gd name="connsiteX314" fmla="*/ 732136 w 2329312"/>
              <a:gd name="connsiteY314" fmla="*/ 1266986 h 1275313"/>
              <a:gd name="connsiteX315" fmla="*/ 734468 w 2329312"/>
              <a:gd name="connsiteY315" fmla="*/ 1266715 h 1275313"/>
              <a:gd name="connsiteX316" fmla="*/ 736803 w 2329312"/>
              <a:gd name="connsiteY316" fmla="*/ 1266432 h 1275313"/>
              <a:gd name="connsiteX317" fmla="*/ 739128 w 2329312"/>
              <a:gd name="connsiteY317" fmla="*/ 1266149 h 1275313"/>
              <a:gd name="connsiteX318" fmla="*/ 741465 w 2329312"/>
              <a:gd name="connsiteY318" fmla="*/ 1265866 h 1275313"/>
              <a:gd name="connsiteX319" fmla="*/ 743790 w 2329312"/>
              <a:gd name="connsiteY319" fmla="*/ 1265571 h 1275313"/>
              <a:gd name="connsiteX320" fmla="*/ 746127 w 2329312"/>
              <a:gd name="connsiteY320" fmla="*/ 1265251 h 1275313"/>
              <a:gd name="connsiteX321" fmla="*/ 748452 w 2329312"/>
              <a:gd name="connsiteY321" fmla="*/ 1264944 h 1275313"/>
              <a:gd name="connsiteX322" fmla="*/ 750789 w 2329312"/>
              <a:gd name="connsiteY322" fmla="*/ 1264612 h 1275313"/>
              <a:gd name="connsiteX323" fmla="*/ 753127 w 2329312"/>
              <a:gd name="connsiteY323" fmla="*/ 1264279 h 1275313"/>
              <a:gd name="connsiteX324" fmla="*/ 755452 w 2329312"/>
              <a:gd name="connsiteY324" fmla="*/ 1263935 h 1275313"/>
              <a:gd name="connsiteX325" fmla="*/ 757789 w 2329312"/>
              <a:gd name="connsiteY325" fmla="*/ 1263591 h 1275313"/>
              <a:gd name="connsiteX326" fmla="*/ 760114 w 2329312"/>
              <a:gd name="connsiteY326" fmla="*/ 1263221 h 1275313"/>
              <a:gd name="connsiteX327" fmla="*/ 762451 w 2329312"/>
              <a:gd name="connsiteY327" fmla="*/ 1262853 h 1275313"/>
              <a:gd name="connsiteX328" fmla="*/ 764776 w 2329312"/>
              <a:gd name="connsiteY328" fmla="*/ 1262471 h 1275313"/>
              <a:gd name="connsiteX329" fmla="*/ 767113 w 2329312"/>
              <a:gd name="connsiteY329" fmla="*/ 1262078 h 1275313"/>
              <a:gd name="connsiteX330" fmla="*/ 769438 w 2329312"/>
              <a:gd name="connsiteY330" fmla="*/ 1261671 h 1275313"/>
              <a:gd name="connsiteX331" fmla="*/ 771776 w 2329312"/>
              <a:gd name="connsiteY331" fmla="*/ 1261253 h 1275313"/>
              <a:gd name="connsiteX332" fmla="*/ 774100 w 2329312"/>
              <a:gd name="connsiteY332" fmla="*/ 1260823 h 1275313"/>
              <a:gd name="connsiteX333" fmla="*/ 776438 w 2329312"/>
              <a:gd name="connsiteY333" fmla="*/ 1260392 h 1275313"/>
              <a:gd name="connsiteX334" fmla="*/ 778775 w 2329312"/>
              <a:gd name="connsiteY334" fmla="*/ 1259937 h 1275313"/>
              <a:gd name="connsiteX335" fmla="*/ 781100 w 2329312"/>
              <a:gd name="connsiteY335" fmla="*/ 1259482 h 1275313"/>
              <a:gd name="connsiteX336" fmla="*/ 783437 w 2329312"/>
              <a:gd name="connsiteY336" fmla="*/ 1259002 h 1275313"/>
              <a:gd name="connsiteX337" fmla="*/ 785762 w 2329312"/>
              <a:gd name="connsiteY337" fmla="*/ 1258522 h 1275313"/>
              <a:gd name="connsiteX338" fmla="*/ 788099 w 2329312"/>
              <a:gd name="connsiteY338" fmla="*/ 1258018 h 1275313"/>
              <a:gd name="connsiteX339" fmla="*/ 790424 w 2329312"/>
              <a:gd name="connsiteY339" fmla="*/ 1257501 h 1275313"/>
              <a:gd name="connsiteX340" fmla="*/ 792762 w 2329312"/>
              <a:gd name="connsiteY340" fmla="*/ 1256985 h 1275313"/>
              <a:gd name="connsiteX341" fmla="*/ 795087 w 2329312"/>
              <a:gd name="connsiteY341" fmla="*/ 1256443 h 1275313"/>
              <a:gd name="connsiteX342" fmla="*/ 797424 w 2329312"/>
              <a:gd name="connsiteY342" fmla="*/ 1255890 h 1275313"/>
              <a:gd name="connsiteX343" fmla="*/ 799749 w 2329312"/>
              <a:gd name="connsiteY343" fmla="*/ 1255324 h 1275313"/>
              <a:gd name="connsiteX344" fmla="*/ 802086 w 2329312"/>
              <a:gd name="connsiteY344" fmla="*/ 1254746 h 1275313"/>
              <a:gd name="connsiteX345" fmla="*/ 804411 w 2329312"/>
              <a:gd name="connsiteY345" fmla="*/ 1254143 h 1275313"/>
              <a:gd name="connsiteX346" fmla="*/ 806748 w 2329312"/>
              <a:gd name="connsiteY346" fmla="*/ 1253528 h 1275313"/>
              <a:gd name="connsiteX347" fmla="*/ 809086 w 2329312"/>
              <a:gd name="connsiteY347" fmla="*/ 1252901 h 1275313"/>
              <a:gd name="connsiteX348" fmla="*/ 811410 w 2329312"/>
              <a:gd name="connsiteY348" fmla="*/ 1252261 h 1275313"/>
              <a:gd name="connsiteX349" fmla="*/ 813748 w 2329312"/>
              <a:gd name="connsiteY349" fmla="*/ 1251609 h 1275313"/>
              <a:gd name="connsiteX350" fmla="*/ 816073 w 2329312"/>
              <a:gd name="connsiteY350" fmla="*/ 1250932 h 1275313"/>
              <a:gd name="connsiteX351" fmla="*/ 818410 w 2329312"/>
              <a:gd name="connsiteY351" fmla="*/ 1250231 h 1275313"/>
              <a:gd name="connsiteX352" fmla="*/ 820735 w 2329312"/>
              <a:gd name="connsiteY352" fmla="*/ 1249530 h 1275313"/>
              <a:gd name="connsiteX353" fmla="*/ 823072 w 2329312"/>
              <a:gd name="connsiteY353" fmla="*/ 1248804 h 1275313"/>
              <a:gd name="connsiteX354" fmla="*/ 825397 w 2329312"/>
              <a:gd name="connsiteY354" fmla="*/ 1248054 h 1275313"/>
              <a:gd name="connsiteX355" fmla="*/ 827734 w 2329312"/>
              <a:gd name="connsiteY355" fmla="*/ 1247291 h 1275313"/>
              <a:gd name="connsiteX356" fmla="*/ 830059 w 2329312"/>
              <a:gd name="connsiteY356" fmla="*/ 1246516 h 1275313"/>
              <a:gd name="connsiteX357" fmla="*/ 832397 w 2329312"/>
              <a:gd name="connsiteY357" fmla="*/ 1245717 h 1275313"/>
              <a:gd name="connsiteX358" fmla="*/ 834734 w 2329312"/>
              <a:gd name="connsiteY358" fmla="*/ 1244892 h 1275313"/>
              <a:gd name="connsiteX359" fmla="*/ 837059 w 2329312"/>
              <a:gd name="connsiteY359" fmla="*/ 1244056 h 1275313"/>
              <a:gd name="connsiteX360" fmla="*/ 839396 w 2329312"/>
              <a:gd name="connsiteY360" fmla="*/ 1243195 h 1275313"/>
              <a:gd name="connsiteX361" fmla="*/ 841721 w 2329312"/>
              <a:gd name="connsiteY361" fmla="*/ 1242321 h 1275313"/>
              <a:gd name="connsiteX362" fmla="*/ 844058 w 2329312"/>
              <a:gd name="connsiteY362" fmla="*/ 1241423 h 1275313"/>
              <a:gd name="connsiteX363" fmla="*/ 846383 w 2329312"/>
              <a:gd name="connsiteY363" fmla="*/ 1240501 h 1275313"/>
              <a:gd name="connsiteX364" fmla="*/ 848720 w 2329312"/>
              <a:gd name="connsiteY364" fmla="*/ 1239554 h 1275313"/>
              <a:gd name="connsiteX365" fmla="*/ 851045 w 2329312"/>
              <a:gd name="connsiteY365" fmla="*/ 1238594 h 1275313"/>
              <a:gd name="connsiteX366" fmla="*/ 853383 w 2329312"/>
              <a:gd name="connsiteY366" fmla="*/ 1237610 h 1275313"/>
              <a:gd name="connsiteX367" fmla="*/ 855708 w 2329312"/>
              <a:gd name="connsiteY367" fmla="*/ 1236601 h 1275313"/>
              <a:gd name="connsiteX368" fmla="*/ 858045 w 2329312"/>
              <a:gd name="connsiteY368" fmla="*/ 1235568 h 1275313"/>
              <a:gd name="connsiteX369" fmla="*/ 860382 w 2329312"/>
              <a:gd name="connsiteY369" fmla="*/ 1234510 h 1275313"/>
              <a:gd name="connsiteX370" fmla="*/ 862707 w 2329312"/>
              <a:gd name="connsiteY370" fmla="*/ 1233440 h 1275313"/>
              <a:gd name="connsiteX371" fmla="*/ 865044 w 2329312"/>
              <a:gd name="connsiteY371" fmla="*/ 1232333 h 1275313"/>
              <a:gd name="connsiteX372" fmla="*/ 867369 w 2329312"/>
              <a:gd name="connsiteY372" fmla="*/ 1231201 h 1275313"/>
              <a:gd name="connsiteX373" fmla="*/ 869707 w 2329312"/>
              <a:gd name="connsiteY373" fmla="*/ 1230057 h 1275313"/>
              <a:gd name="connsiteX374" fmla="*/ 872032 w 2329312"/>
              <a:gd name="connsiteY374" fmla="*/ 1228876 h 1275313"/>
              <a:gd name="connsiteX375" fmla="*/ 874369 w 2329312"/>
              <a:gd name="connsiteY375" fmla="*/ 1227670 h 1275313"/>
              <a:gd name="connsiteX376" fmla="*/ 876694 w 2329312"/>
              <a:gd name="connsiteY376" fmla="*/ 1226440 h 1275313"/>
              <a:gd name="connsiteX377" fmla="*/ 879031 w 2329312"/>
              <a:gd name="connsiteY377" fmla="*/ 1225186 h 1275313"/>
              <a:gd name="connsiteX378" fmla="*/ 881356 w 2329312"/>
              <a:gd name="connsiteY378" fmla="*/ 1223894 h 1275313"/>
              <a:gd name="connsiteX379" fmla="*/ 883693 w 2329312"/>
              <a:gd name="connsiteY379" fmla="*/ 1222590 h 1275313"/>
              <a:gd name="connsiteX380" fmla="*/ 886031 w 2329312"/>
              <a:gd name="connsiteY380" fmla="*/ 1221249 h 1275313"/>
              <a:gd name="connsiteX381" fmla="*/ 888355 w 2329312"/>
              <a:gd name="connsiteY381" fmla="*/ 1219884 h 1275313"/>
              <a:gd name="connsiteX382" fmla="*/ 890693 w 2329312"/>
              <a:gd name="connsiteY382" fmla="*/ 1218481 h 1275313"/>
              <a:gd name="connsiteX383" fmla="*/ 893018 w 2329312"/>
              <a:gd name="connsiteY383" fmla="*/ 1217054 h 1275313"/>
              <a:gd name="connsiteX384" fmla="*/ 895355 w 2329312"/>
              <a:gd name="connsiteY384" fmla="*/ 1215591 h 1275313"/>
              <a:gd name="connsiteX385" fmla="*/ 897680 w 2329312"/>
              <a:gd name="connsiteY385" fmla="*/ 1214114 h 1275313"/>
              <a:gd name="connsiteX386" fmla="*/ 900017 w 2329312"/>
              <a:gd name="connsiteY386" fmla="*/ 1212589 h 1275313"/>
              <a:gd name="connsiteX387" fmla="*/ 902342 w 2329312"/>
              <a:gd name="connsiteY387" fmla="*/ 1211039 h 1275313"/>
              <a:gd name="connsiteX388" fmla="*/ 904679 w 2329312"/>
              <a:gd name="connsiteY388" fmla="*/ 1209465 h 1275313"/>
              <a:gd name="connsiteX389" fmla="*/ 907004 w 2329312"/>
              <a:gd name="connsiteY389" fmla="*/ 1207841 h 1275313"/>
              <a:gd name="connsiteX390" fmla="*/ 909342 w 2329312"/>
              <a:gd name="connsiteY390" fmla="*/ 1206205 h 1275313"/>
              <a:gd name="connsiteX391" fmla="*/ 911667 w 2329312"/>
              <a:gd name="connsiteY391" fmla="*/ 1204519 h 1275313"/>
              <a:gd name="connsiteX392" fmla="*/ 914004 w 2329312"/>
              <a:gd name="connsiteY392" fmla="*/ 1202809 h 1275313"/>
              <a:gd name="connsiteX393" fmla="*/ 916341 w 2329312"/>
              <a:gd name="connsiteY393" fmla="*/ 1201063 h 1275313"/>
              <a:gd name="connsiteX394" fmla="*/ 918666 w 2329312"/>
              <a:gd name="connsiteY394" fmla="*/ 1199279 h 1275313"/>
              <a:gd name="connsiteX395" fmla="*/ 921003 w 2329312"/>
              <a:gd name="connsiteY395" fmla="*/ 1197458 h 1275313"/>
              <a:gd name="connsiteX396" fmla="*/ 923328 w 2329312"/>
              <a:gd name="connsiteY396" fmla="*/ 1195613 h 1275313"/>
              <a:gd name="connsiteX397" fmla="*/ 925666 w 2329312"/>
              <a:gd name="connsiteY397" fmla="*/ 1193719 h 1275313"/>
              <a:gd name="connsiteX398" fmla="*/ 927991 w 2329312"/>
              <a:gd name="connsiteY398" fmla="*/ 1191800 h 1275313"/>
              <a:gd name="connsiteX399" fmla="*/ 930328 w 2329312"/>
              <a:gd name="connsiteY399" fmla="*/ 1189831 h 1275313"/>
              <a:gd name="connsiteX400" fmla="*/ 932653 w 2329312"/>
              <a:gd name="connsiteY400" fmla="*/ 1187839 h 1275313"/>
              <a:gd name="connsiteX401" fmla="*/ 934990 w 2329312"/>
              <a:gd name="connsiteY401" fmla="*/ 1185797 h 1275313"/>
              <a:gd name="connsiteX402" fmla="*/ 937315 w 2329312"/>
              <a:gd name="connsiteY402" fmla="*/ 1183718 h 1275313"/>
              <a:gd name="connsiteX403" fmla="*/ 939652 w 2329312"/>
              <a:gd name="connsiteY403" fmla="*/ 1181614 h 1275313"/>
              <a:gd name="connsiteX404" fmla="*/ 941990 w 2329312"/>
              <a:gd name="connsiteY404" fmla="*/ 1179461 h 1275313"/>
              <a:gd name="connsiteX405" fmla="*/ 944315 w 2329312"/>
              <a:gd name="connsiteY405" fmla="*/ 1177259 h 1275313"/>
              <a:gd name="connsiteX406" fmla="*/ 946652 w 2329312"/>
              <a:gd name="connsiteY406" fmla="*/ 1175033 h 1275313"/>
              <a:gd name="connsiteX407" fmla="*/ 948977 w 2329312"/>
              <a:gd name="connsiteY407" fmla="*/ 1172757 h 1275313"/>
              <a:gd name="connsiteX408" fmla="*/ 951314 w 2329312"/>
              <a:gd name="connsiteY408" fmla="*/ 1170445 h 1275313"/>
              <a:gd name="connsiteX409" fmla="*/ 953639 w 2329312"/>
              <a:gd name="connsiteY409" fmla="*/ 1168083 h 1275313"/>
              <a:gd name="connsiteX410" fmla="*/ 955976 w 2329312"/>
              <a:gd name="connsiteY410" fmla="*/ 1165684 h 1275313"/>
              <a:gd name="connsiteX411" fmla="*/ 958301 w 2329312"/>
              <a:gd name="connsiteY411" fmla="*/ 1163248 h 1275313"/>
              <a:gd name="connsiteX412" fmla="*/ 960638 w 2329312"/>
              <a:gd name="connsiteY412" fmla="*/ 1160763 h 1275313"/>
              <a:gd name="connsiteX413" fmla="*/ 962963 w 2329312"/>
              <a:gd name="connsiteY413" fmla="*/ 1158229 h 1275313"/>
              <a:gd name="connsiteX414" fmla="*/ 965301 w 2329312"/>
              <a:gd name="connsiteY414" fmla="*/ 1155658 h 1275313"/>
              <a:gd name="connsiteX415" fmla="*/ 967638 w 2329312"/>
              <a:gd name="connsiteY415" fmla="*/ 1153050 h 1275313"/>
              <a:gd name="connsiteX416" fmla="*/ 969963 w 2329312"/>
              <a:gd name="connsiteY416" fmla="*/ 1150381 h 1275313"/>
              <a:gd name="connsiteX417" fmla="*/ 972300 w 2329312"/>
              <a:gd name="connsiteY417" fmla="*/ 1147675 h 1275313"/>
              <a:gd name="connsiteX418" fmla="*/ 974625 w 2329312"/>
              <a:gd name="connsiteY418" fmla="*/ 1144931 h 1275313"/>
              <a:gd name="connsiteX419" fmla="*/ 976962 w 2329312"/>
              <a:gd name="connsiteY419" fmla="*/ 1142127 h 1275313"/>
              <a:gd name="connsiteX420" fmla="*/ 979287 w 2329312"/>
              <a:gd name="connsiteY420" fmla="*/ 1139285 h 1275313"/>
              <a:gd name="connsiteX421" fmla="*/ 981625 w 2329312"/>
              <a:gd name="connsiteY421" fmla="*/ 1136394 h 1275313"/>
              <a:gd name="connsiteX422" fmla="*/ 983949 w 2329312"/>
              <a:gd name="connsiteY422" fmla="*/ 1133454 h 1275313"/>
              <a:gd name="connsiteX423" fmla="*/ 986287 w 2329312"/>
              <a:gd name="connsiteY423" fmla="*/ 1130477 h 1275313"/>
              <a:gd name="connsiteX424" fmla="*/ 988612 w 2329312"/>
              <a:gd name="connsiteY424" fmla="*/ 1127439 h 1275313"/>
              <a:gd name="connsiteX425" fmla="*/ 990949 w 2329312"/>
              <a:gd name="connsiteY425" fmla="*/ 1124351 h 1275313"/>
              <a:gd name="connsiteX426" fmla="*/ 993286 w 2329312"/>
              <a:gd name="connsiteY426" fmla="*/ 1121227 h 1275313"/>
              <a:gd name="connsiteX427" fmla="*/ 995611 w 2329312"/>
              <a:gd name="connsiteY427" fmla="*/ 1118041 h 1275313"/>
              <a:gd name="connsiteX428" fmla="*/ 997948 w 2329312"/>
              <a:gd name="connsiteY428" fmla="*/ 1114805 h 1275313"/>
              <a:gd name="connsiteX429" fmla="*/ 1000273 w 2329312"/>
              <a:gd name="connsiteY429" fmla="*/ 1111533 h 1275313"/>
              <a:gd name="connsiteX430" fmla="*/ 1002611 w 2329312"/>
              <a:gd name="connsiteY430" fmla="*/ 1108200 h 1275313"/>
              <a:gd name="connsiteX431" fmla="*/ 1004936 w 2329312"/>
              <a:gd name="connsiteY431" fmla="*/ 1104817 h 1275313"/>
              <a:gd name="connsiteX432" fmla="*/ 1007273 w 2329312"/>
              <a:gd name="connsiteY432" fmla="*/ 1101385 h 1275313"/>
              <a:gd name="connsiteX433" fmla="*/ 1009598 w 2329312"/>
              <a:gd name="connsiteY433" fmla="*/ 1097903 h 1275313"/>
              <a:gd name="connsiteX434" fmla="*/ 1011935 w 2329312"/>
              <a:gd name="connsiteY434" fmla="*/ 1094361 h 1275313"/>
              <a:gd name="connsiteX435" fmla="*/ 1014260 w 2329312"/>
              <a:gd name="connsiteY435" fmla="*/ 1090769 h 1275313"/>
              <a:gd name="connsiteX436" fmla="*/ 1016597 w 2329312"/>
              <a:gd name="connsiteY436" fmla="*/ 1087127 h 1275313"/>
              <a:gd name="connsiteX437" fmla="*/ 1018922 w 2329312"/>
              <a:gd name="connsiteY437" fmla="*/ 1083437 h 1275313"/>
              <a:gd name="connsiteX438" fmla="*/ 1021259 w 2329312"/>
              <a:gd name="connsiteY438" fmla="*/ 1079685 h 1275313"/>
              <a:gd name="connsiteX439" fmla="*/ 1023597 w 2329312"/>
              <a:gd name="connsiteY439" fmla="*/ 1075884 h 1275313"/>
              <a:gd name="connsiteX440" fmla="*/ 1025922 w 2329312"/>
              <a:gd name="connsiteY440" fmla="*/ 1072034 h 1275313"/>
              <a:gd name="connsiteX441" fmla="*/ 1028259 w 2329312"/>
              <a:gd name="connsiteY441" fmla="*/ 1068122 h 1275313"/>
              <a:gd name="connsiteX442" fmla="*/ 1030584 w 2329312"/>
              <a:gd name="connsiteY442" fmla="*/ 1064161 h 1275313"/>
              <a:gd name="connsiteX443" fmla="*/ 1032921 w 2329312"/>
              <a:gd name="connsiteY443" fmla="*/ 1060138 h 1275313"/>
              <a:gd name="connsiteX444" fmla="*/ 1035246 w 2329312"/>
              <a:gd name="connsiteY444" fmla="*/ 1056066 h 1275313"/>
              <a:gd name="connsiteX445" fmla="*/ 1037583 w 2329312"/>
              <a:gd name="connsiteY445" fmla="*/ 1051945 h 1275313"/>
              <a:gd name="connsiteX446" fmla="*/ 1039908 w 2329312"/>
              <a:gd name="connsiteY446" fmla="*/ 1047763 h 1275313"/>
              <a:gd name="connsiteX447" fmla="*/ 1042246 w 2329312"/>
              <a:gd name="connsiteY447" fmla="*/ 1043531 h 1275313"/>
              <a:gd name="connsiteX448" fmla="*/ 1044571 w 2329312"/>
              <a:gd name="connsiteY448" fmla="*/ 1039238 h 1275313"/>
              <a:gd name="connsiteX449" fmla="*/ 1046908 w 2329312"/>
              <a:gd name="connsiteY449" fmla="*/ 1034883 h 1275313"/>
              <a:gd name="connsiteX450" fmla="*/ 1049245 w 2329312"/>
              <a:gd name="connsiteY450" fmla="*/ 1030480 h 1275313"/>
              <a:gd name="connsiteX451" fmla="*/ 1051570 w 2329312"/>
              <a:gd name="connsiteY451" fmla="*/ 1026026 h 1275313"/>
              <a:gd name="connsiteX452" fmla="*/ 1053907 w 2329312"/>
              <a:gd name="connsiteY452" fmla="*/ 1021512 h 1275313"/>
              <a:gd name="connsiteX453" fmla="*/ 1056232 w 2329312"/>
              <a:gd name="connsiteY453" fmla="*/ 1016936 h 1275313"/>
              <a:gd name="connsiteX454" fmla="*/ 1058569 w 2329312"/>
              <a:gd name="connsiteY454" fmla="*/ 1012310 h 1275313"/>
              <a:gd name="connsiteX455" fmla="*/ 1060894 w 2329312"/>
              <a:gd name="connsiteY455" fmla="*/ 1007624 h 1275313"/>
              <a:gd name="connsiteX456" fmla="*/ 1063232 w 2329312"/>
              <a:gd name="connsiteY456" fmla="*/ 1002875 h 1275313"/>
              <a:gd name="connsiteX457" fmla="*/ 1065557 w 2329312"/>
              <a:gd name="connsiteY457" fmla="*/ 998078 h 1275313"/>
              <a:gd name="connsiteX458" fmla="*/ 1067894 w 2329312"/>
              <a:gd name="connsiteY458" fmla="*/ 993231 h 1275313"/>
              <a:gd name="connsiteX459" fmla="*/ 1070219 w 2329312"/>
              <a:gd name="connsiteY459" fmla="*/ 988323 h 1275313"/>
              <a:gd name="connsiteX460" fmla="*/ 1072556 w 2329312"/>
              <a:gd name="connsiteY460" fmla="*/ 983353 h 1275313"/>
              <a:gd name="connsiteX461" fmla="*/ 1074893 w 2329312"/>
              <a:gd name="connsiteY461" fmla="*/ 978334 h 1275313"/>
              <a:gd name="connsiteX462" fmla="*/ 1077218 w 2329312"/>
              <a:gd name="connsiteY462" fmla="*/ 973254 h 1275313"/>
              <a:gd name="connsiteX463" fmla="*/ 1079556 w 2329312"/>
              <a:gd name="connsiteY463" fmla="*/ 968112 h 1275313"/>
              <a:gd name="connsiteX464" fmla="*/ 1081881 w 2329312"/>
              <a:gd name="connsiteY464" fmla="*/ 962920 h 1275313"/>
              <a:gd name="connsiteX465" fmla="*/ 1084218 w 2329312"/>
              <a:gd name="connsiteY465" fmla="*/ 957668 h 1275313"/>
              <a:gd name="connsiteX466" fmla="*/ 1086543 w 2329312"/>
              <a:gd name="connsiteY466" fmla="*/ 952366 h 1275313"/>
              <a:gd name="connsiteX467" fmla="*/ 1088880 w 2329312"/>
              <a:gd name="connsiteY467" fmla="*/ 947003 h 1275313"/>
              <a:gd name="connsiteX468" fmla="*/ 1091205 w 2329312"/>
              <a:gd name="connsiteY468" fmla="*/ 941590 h 1275313"/>
              <a:gd name="connsiteX469" fmla="*/ 1093542 w 2329312"/>
              <a:gd name="connsiteY469" fmla="*/ 936116 h 1275313"/>
              <a:gd name="connsiteX470" fmla="*/ 1095867 w 2329312"/>
              <a:gd name="connsiteY470" fmla="*/ 930592 h 1275313"/>
              <a:gd name="connsiteX471" fmla="*/ 1098205 w 2329312"/>
              <a:gd name="connsiteY471" fmla="*/ 925008 h 1275313"/>
              <a:gd name="connsiteX472" fmla="*/ 1100542 w 2329312"/>
              <a:gd name="connsiteY472" fmla="*/ 919361 h 1275313"/>
              <a:gd name="connsiteX473" fmla="*/ 1102867 w 2329312"/>
              <a:gd name="connsiteY473" fmla="*/ 913678 h 1275313"/>
              <a:gd name="connsiteX474" fmla="*/ 1105204 w 2329312"/>
              <a:gd name="connsiteY474" fmla="*/ 907921 h 1275313"/>
              <a:gd name="connsiteX475" fmla="*/ 1107529 w 2329312"/>
              <a:gd name="connsiteY475" fmla="*/ 902127 h 1275313"/>
              <a:gd name="connsiteX476" fmla="*/ 1109866 w 2329312"/>
              <a:gd name="connsiteY476" fmla="*/ 896272 h 1275313"/>
              <a:gd name="connsiteX477" fmla="*/ 1112191 w 2329312"/>
              <a:gd name="connsiteY477" fmla="*/ 890355 h 1275313"/>
              <a:gd name="connsiteX478" fmla="*/ 1114529 w 2329312"/>
              <a:gd name="connsiteY478" fmla="*/ 884389 h 1275313"/>
              <a:gd name="connsiteX479" fmla="*/ 1116853 w 2329312"/>
              <a:gd name="connsiteY479" fmla="*/ 878373 h 1275313"/>
              <a:gd name="connsiteX480" fmla="*/ 1119191 w 2329312"/>
              <a:gd name="connsiteY480" fmla="*/ 872309 h 1275313"/>
              <a:gd name="connsiteX481" fmla="*/ 1121516 w 2329312"/>
              <a:gd name="connsiteY481" fmla="*/ 866195 h 1275313"/>
              <a:gd name="connsiteX482" fmla="*/ 1123853 w 2329312"/>
              <a:gd name="connsiteY482" fmla="*/ 860020 h 1275313"/>
              <a:gd name="connsiteX483" fmla="*/ 1126178 w 2329312"/>
              <a:gd name="connsiteY483" fmla="*/ 853793 h 1275313"/>
              <a:gd name="connsiteX484" fmla="*/ 1128515 w 2329312"/>
              <a:gd name="connsiteY484" fmla="*/ 847518 h 1275313"/>
              <a:gd name="connsiteX485" fmla="*/ 1130852 w 2329312"/>
              <a:gd name="connsiteY485" fmla="*/ 841192 h 1275313"/>
              <a:gd name="connsiteX486" fmla="*/ 1133177 w 2329312"/>
              <a:gd name="connsiteY486" fmla="*/ 834818 h 1275313"/>
              <a:gd name="connsiteX487" fmla="*/ 1135515 w 2329312"/>
              <a:gd name="connsiteY487" fmla="*/ 828394 h 1275313"/>
              <a:gd name="connsiteX488" fmla="*/ 1137840 w 2329312"/>
              <a:gd name="connsiteY488" fmla="*/ 821921 h 1275313"/>
              <a:gd name="connsiteX489" fmla="*/ 1140177 w 2329312"/>
              <a:gd name="connsiteY489" fmla="*/ 815401 h 1275313"/>
              <a:gd name="connsiteX490" fmla="*/ 1142502 w 2329312"/>
              <a:gd name="connsiteY490" fmla="*/ 808832 h 1275313"/>
              <a:gd name="connsiteX491" fmla="*/ 1144839 w 2329312"/>
              <a:gd name="connsiteY491" fmla="*/ 802218 h 1275313"/>
              <a:gd name="connsiteX492" fmla="*/ 1147164 w 2329312"/>
              <a:gd name="connsiteY492" fmla="*/ 795557 h 1275313"/>
              <a:gd name="connsiteX493" fmla="*/ 1149501 w 2329312"/>
              <a:gd name="connsiteY493" fmla="*/ 788850 h 1275313"/>
              <a:gd name="connsiteX494" fmla="*/ 1151826 w 2329312"/>
              <a:gd name="connsiteY494" fmla="*/ 782098 h 1275313"/>
              <a:gd name="connsiteX495" fmla="*/ 1154164 w 2329312"/>
              <a:gd name="connsiteY495" fmla="*/ 775302 h 1275313"/>
              <a:gd name="connsiteX496" fmla="*/ 1156501 w 2329312"/>
              <a:gd name="connsiteY496" fmla="*/ 768464 h 1275313"/>
              <a:gd name="connsiteX497" fmla="*/ 1158826 w 2329312"/>
              <a:gd name="connsiteY497" fmla="*/ 761583 h 1275313"/>
              <a:gd name="connsiteX498" fmla="*/ 1161163 w 2329312"/>
              <a:gd name="connsiteY498" fmla="*/ 754659 h 1275313"/>
              <a:gd name="connsiteX499" fmla="*/ 1163488 w 2329312"/>
              <a:gd name="connsiteY499" fmla="*/ 747694 h 1275313"/>
              <a:gd name="connsiteX500" fmla="*/ 1165825 w 2329312"/>
              <a:gd name="connsiteY500" fmla="*/ 740691 h 1275313"/>
              <a:gd name="connsiteX501" fmla="*/ 1168150 w 2329312"/>
              <a:gd name="connsiteY501" fmla="*/ 733647 h 1275313"/>
              <a:gd name="connsiteX502" fmla="*/ 1170487 w 2329312"/>
              <a:gd name="connsiteY502" fmla="*/ 726566 h 1275313"/>
              <a:gd name="connsiteX503" fmla="*/ 1172812 w 2329312"/>
              <a:gd name="connsiteY503" fmla="*/ 719447 h 1275313"/>
              <a:gd name="connsiteX504" fmla="*/ 1175150 w 2329312"/>
              <a:gd name="connsiteY504" fmla="*/ 712291 h 1275313"/>
              <a:gd name="connsiteX505" fmla="*/ 1177475 w 2329312"/>
              <a:gd name="connsiteY505" fmla="*/ 705100 h 1275313"/>
              <a:gd name="connsiteX506" fmla="*/ 1179812 w 2329312"/>
              <a:gd name="connsiteY506" fmla="*/ 697875 h 1275313"/>
              <a:gd name="connsiteX507" fmla="*/ 1182149 w 2329312"/>
              <a:gd name="connsiteY507" fmla="*/ 690616 h 1275313"/>
              <a:gd name="connsiteX508" fmla="*/ 1184474 w 2329312"/>
              <a:gd name="connsiteY508" fmla="*/ 683324 h 1275313"/>
              <a:gd name="connsiteX509" fmla="*/ 1186811 w 2329312"/>
              <a:gd name="connsiteY509" fmla="*/ 676001 h 1275313"/>
              <a:gd name="connsiteX510" fmla="*/ 1189136 w 2329312"/>
              <a:gd name="connsiteY510" fmla="*/ 668648 h 1275313"/>
              <a:gd name="connsiteX511" fmla="*/ 1191474 w 2329312"/>
              <a:gd name="connsiteY511" fmla="*/ 661265 h 1275313"/>
              <a:gd name="connsiteX512" fmla="*/ 1193798 w 2329312"/>
              <a:gd name="connsiteY512" fmla="*/ 653855 h 1275313"/>
              <a:gd name="connsiteX513" fmla="*/ 1196136 w 2329312"/>
              <a:gd name="connsiteY513" fmla="*/ 646416 h 1275313"/>
              <a:gd name="connsiteX514" fmla="*/ 1198461 w 2329312"/>
              <a:gd name="connsiteY514" fmla="*/ 638953 h 1275313"/>
              <a:gd name="connsiteX515" fmla="*/ 1200798 w 2329312"/>
              <a:gd name="connsiteY515" fmla="*/ 631465 h 1275313"/>
              <a:gd name="connsiteX516" fmla="*/ 1203123 w 2329312"/>
              <a:gd name="connsiteY516" fmla="*/ 623953 h 1275313"/>
              <a:gd name="connsiteX517" fmla="*/ 1205460 w 2329312"/>
              <a:gd name="connsiteY517" fmla="*/ 616419 h 1275313"/>
              <a:gd name="connsiteX518" fmla="*/ 1207797 w 2329312"/>
              <a:gd name="connsiteY518" fmla="*/ 608864 h 1275313"/>
              <a:gd name="connsiteX519" fmla="*/ 1210122 w 2329312"/>
              <a:gd name="connsiteY519" fmla="*/ 601290 h 1275313"/>
              <a:gd name="connsiteX520" fmla="*/ 1212460 w 2329312"/>
              <a:gd name="connsiteY520" fmla="*/ 593696 h 1275313"/>
              <a:gd name="connsiteX521" fmla="*/ 1214785 w 2329312"/>
              <a:gd name="connsiteY521" fmla="*/ 586086 h 1275313"/>
              <a:gd name="connsiteX522" fmla="*/ 1217122 w 2329312"/>
              <a:gd name="connsiteY522" fmla="*/ 578461 h 1275313"/>
              <a:gd name="connsiteX523" fmla="*/ 1219447 w 2329312"/>
              <a:gd name="connsiteY523" fmla="*/ 570820 h 1275313"/>
              <a:gd name="connsiteX524" fmla="*/ 1221784 w 2329312"/>
              <a:gd name="connsiteY524" fmla="*/ 563167 h 1275313"/>
              <a:gd name="connsiteX525" fmla="*/ 1224109 w 2329312"/>
              <a:gd name="connsiteY525" fmla="*/ 555502 h 1275313"/>
              <a:gd name="connsiteX526" fmla="*/ 1226446 w 2329312"/>
              <a:gd name="connsiteY526" fmla="*/ 547826 h 1275313"/>
              <a:gd name="connsiteX527" fmla="*/ 1228771 w 2329312"/>
              <a:gd name="connsiteY527" fmla="*/ 540142 h 1275313"/>
              <a:gd name="connsiteX528" fmla="*/ 1231108 w 2329312"/>
              <a:gd name="connsiteY528" fmla="*/ 532450 h 1275313"/>
              <a:gd name="connsiteX529" fmla="*/ 1233446 w 2329312"/>
              <a:gd name="connsiteY529" fmla="*/ 524752 h 1275313"/>
              <a:gd name="connsiteX530" fmla="*/ 1235771 w 2329312"/>
              <a:gd name="connsiteY530" fmla="*/ 517050 h 1275313"/>
              <a:gd name="connsiteX531" fmla="*/ 1238108 w 2329312"/>
              <a:gd name="connsiteY531" fmla="*/ 509346 h 1275313"/>
              <a:gd name="connsiteX532" fmla="*/ 1240433 w 2329312"/>
              <a:gd name="connsiteY532" fmla="*/ 501639 h 1275313"/>
              <a:gd name="connsiteX533" fmla="*/ 1242770 w 2329312"/>
              <a:gd name="connsiteY533" fmla="*/ 493932 h 1275313"/>
              <a:gd name="connsiteX534" fmla="*/ 1245095 w 2329312"/>
              <a:gd name="connsiteY534" fmla="*/ 486226 h 1275313"/>
              <a:gd name="connsiteX535" fmla="*/ 1247432 w 2329312"/>
              <a:gd name="connsiteY535" fmla="*/ 478524 h 1275313"/>
              <a:gd name="connsiteX536" fmla="*/ 1249757 w 2329312"/>
              <a:gd name="connsiteY536" fmla="*/ 470828 h 1275313"/>
              <a:gd name="connsiteX537" fmla="*/ 1252095 w 2329312"/>
              <a:gd name="connsiteY537" fmla="*/ 463137 h 1275313"/>
              <a:gd name="connsiteX538" fmla="*/ 1254420 w 2329312"/>
              <a:gd name="connsiteY538" fmla="*/ 455453 h 1275313"/>
              <a:gd name="connsiteX539" fmla="*/ 1256757 w 2329312"/>
              <a:gd name="connsiteY539" fmla="*/ 447780 h 1275313"/>
              <a:gd name="connsiteX540" fmla="*/ 1259082 w 2329312"/>
              <a:gd name="connsiteY540" fmla="*/ 440117 h 1275313"/>
              <a:gd name="connsiteX541" fmla="*/ 1261419 w 2329312"/>
              <a:gd name="connsiteY541" fmla="*/ 432468 h 1275313"/>
              <a:gd name="connsiteX542" fmla="*/ 1263756 w 2329312"/>
              <a:gd name="connsiteY542" fmla="*/ 424833 h 1275313"/>
              <a:gd name="connsiteX543" fmla="*/ 1266081 w 2329312"/>
              <a:gd name="connsiteY543" fmla="*/ 417213 h 1275313"/>
              <a:gd name="connsiteX544" fmla="*/ 1268419 w 2329312"/>
              <a:gd name="connsiteY544" fmla="*/ 409611 h 1275313"/>
              <a:gd name="connsiteX545" fmla="*/ 1270744 w 2329312"/>
              <a:gd name="connsiteY545" fmla="*/ 402028 h 1275313"/>
              <a:gd name="connsiteX546" fmla="*/ 1273081 w 2329312"/>
              <a:gd name="connsiteY546" fmla="*/ 394467 h 1275313"/>
              <a:gd name="connsiteX547" fmla="*/ 1275406 w 2329312"/>
              <a:gd name="connsiteY547" fmla="*/ 386928 h 1275313"/>
              <a:gd name="connsiteX548" fmla="*/ 1277743 w 2329312"/>
              <a:gd name="connsiteY548" fmla="*/ 379415 h 1275313"/>
              <a:gd name="connsiteX549" fmla="*/ 1280068 w 2329312"/>
              <a:gd name="connsiteY549" fmla="*/ 371926 h 1275313"/>
              <a:gd name="connsiteX550" fmla="*/ 1282405 w 2329312"/>
              <a:gd name="connsiteY550" fmla="*/ 364466 h 1275313"/>
              <a:gd name="connsiteX551" fmla="*/ 1284730 w 2329312"/>
              <a:gd name="connsiteY551" fmla="*/ 357035 h 1275313"/>
              <a:gd name="connsiteX552" fmla="*/ 1287067 w 2329312"/>
              <a:gd name="connsiteY552" fmla="*/ 349636 h 1275313"/>
              <a:gd name="connsiteX553" fmla="*/ 1289405 w 2329312"/>
              <a:gd name="connsiteY553" fmla="*/ 342270 h 1275313"/>
              <a:gd name="connsiteX554" fmla="*/ 1291730 w 2329312"/>
              <a:gd name="connsiteY554" fmla="*/ 334938 h 1275313"/>
              <a:gd name="connsiteX555" fmla="*/ 1294067 w 2329312"/>
              <a:gd name="connsiteY555" fmla="*/ 327642 h 1275313"/>
              <a:gd name="connsiteX556" fmla="*/ 1296392 w 2329312"/>
              <a:gd name="connsiteY556" fmla="*/ 320385 h 1275313"/>
              <a:gd name="connsiteX557" fmla="*/ 1298729 w 2329312"/>
              <a:gd name="connsiteY557" fmla="*/ 313168 h 1275313"/>
              <a:gd name="connsiteX558" fmla="*/ 1301054 w 2329312"/>
              <a:gd name="connsiteY558" fmla="*/ 305993 h 1275313"/>
              <a:gd name="connsiteX559" fmla="*/ 1303391 w 2329312"/>
              <a:gd name="connsiteY559" fmla="*/ 298861 h 1275313"/>
              <a:gd name="connsiteX560" fmla="*/ 1305716 w 2329312"/>
              <a:gd name="connsiteY560" fmla="*/ 291774 h 1275313"/>
              <a:gd name="connsiteX561" fmla="*/ 1308054 w 2329312"/>
              <a:gd name="connsiteY561" fmla="*/ 284735 h 1275313"/>
              <a:gd name="connsiteX562" fmla="*/ 1310379 w 2329312"/>
              <a:gd name="connsiteY562" fmla="*/ 277743 h 1275313"/>
              <a:gd name="connsiteX563" fmla="*/ 1312716 w 2329312"/>
              <a:gd name="connsiteY563" fmla="*/ 270802 h 1275313"/>
              <a:gd name="connsiteX564" fmla="*/ 1315053 w 2329312"/>
              <a:gd name="connsiteY564" fmla="*/ 263914 h 1275313"/>
              <a:gd name="connsiteX565" fmla="*/ 1317378 w 2329312"/>
              <a:gd name="connsiteY565" fmla="*/ 257079 h 1275313"/>
              <a:gd name="connsiteX566" fmla="*/ 1319715 w 2329312"/>
              <a:gd name="connsiteY566" fmla="*/ 250300 h 1275313"/>
              <a:gd name="connsiteX567" fmla="*/ 1322040 w 2329312"/>
              <a:gd name="connsiteY567" fmla="*/ 243577 h 1275313"/>
              <a:gd name="connsiteX568" fmla="*/ 1324378 w 2329312"/>
              <a:gd name="connsiteY568" fmla="*/ 236915 h 1275313"/>
              <a:gd name="connsiteX569" fmla="*/ 1326702 w 2329312"/>
              <a:gd name="connsiteY569" fmla="*/ 230311 h 1275313"/>
              <a:gd name="connsiteX570" fmla="*/ 1329040 w 2329312"/>
              <a:gd name="connsiteY570" fmla="*/ 223772 h 1275313"/>
              <a:gd name="connsiteX571" fmla="*/ 1331365 w 2329312"/>
              <a:gd name="connsiteY571" fmla="*/ 217296 h 1275313"/>
              <a:gd name="connsiteX572" fmla="*/ 1333702 w 2329312"/>
              <a:gd name="connsiteY572" fmla="*/ 210886 h 1275313"/>
              <a:gd name="connsiteX573" fmla="*/ 1336027 w 2329312"/>
              <a:gd name="connsiteY573" fmla="*/ 204543 h 1275313"/>
              <a:gd name="connsiteX574" fmla="*/ 1338364 w 2329312"/>
              <a:gd name="connsiteY574" fmla="*/ 198270 h 1275313"/>
              <a:gd name="connsiteX575" fmla="*/ 1340701 w 2329312"/>
              <a:gd name="connsiteY575" fmla="*/ 192067 h 1275313"/>
              <a:gd name="connsiteX576" fmla="*/ 1343026 w 2329312"/>
              <a:gd name="connsiteY576" fmla="*/ 185936 h 1275313"/>
              <a:gd name="connsiteX577" fmla="*/ 1345364 w 2329312"/>
              <a:gd name="connsiteY577" fmla="*/ 179880 h 1275313"/>
              <a:gd name="connsiteX578" fmla="*/ 1347689 w 2329312"/>
              <a:gd name="connsiteY578" fmla="*/ 173900 h 1275313"/>
              <a:gd name="connsiteX579" fmla="*/ 1350026 w 2329312"/>
              <a:gd name="connsiteY579" fmla="*/ 167997 h 1275313"/>
              <a:gd name="connsiteX580" fmla="*/ 1352351 w 2329312"/>
              <a:gd name="connsiteY580" fmla="*/ 162173 h 1275313"/>
              <a:gd name="connsiteX581" fmla="*/ 1354688 w 2329312"/>
              <a:gd name="connsiteY581" fmla="*/ 156428 h 1275313"/>
              <a:gd name="connsiteX582" fmla="*/ 1357013 w 2329312"/>
              <a:gd name="connsiteY582" fmla="*/ 150767 h 1275313"/>
              <a:gd name="connsiteX583" fmla="*/ 1359350 w 2329312"/>
              <a:gd name="connsiteY583" fmla="*/ 145188 h 1275313"/>
              <a:gd name="connsiteX584" fmla="*/ 1361675 w 2329312"/>
              <a:gd name="connsiteY584" fmla="*/ 139694 h 1275313"/>
              <a:gd name="connsiteX585" fmla="*/ 1364012 w 2329312"/>
              <a:gd name="connsiteY585" fmla="*/ 134288 h 1275313"/>
              <a:gd name="connsiteX586" fmla="*/ 1366337 w 2329312"/>
              <a:gd name="connsiteY586" fmla="*/ 128969 h 1275313"/>
              <a:gd name="connsiteX587" fmla="*/ 1368675 w 2329312"/>
              <a:gd name="connsiteY587" fmla="*/ 123739 h 1275313"/>
              <a:gd name="connsiteX588" fmla="*/ 1371012 w 2329312"/>
              <a:gd name="connsiteY588" fmla="*/ 118602 h 1275313"/>
              <a:gd name="connsiteX589" fmla="*/ 1373337 w 2329312"/>
              <a:gd name="connsiteY589" fmla="*/ 113556 h 1275313"/>
              <a:gd name="connsiteX590" fmla="*/ 1375674 w 2329312"/>
              <a:gd name="connsiteY590" fmla="*/ 108604 h 1275313"/>
              <a:gd name="connsiteX591" fmla="*/ 1377999 w 2329312"/>
              <a:gd name="connsiteY591" fmla="*/ 103747 h 1275313"/>
              <a:gd name="connsiteX592" fmla="*/ 1380336 w 2329312"/>
              <a:gd name="connsiteY592" fmla="*/ 98987 h 1275313"/>
              <a:gd name="connsiteX593" fmla="*/ 1382661 w 2329312"/>
              <a:gd name="connsiteY593" fmla="*/ 94324 h 1275313"/>
              <a:gd name="connsiteX594" fmla="*/ 1384999 w 2329312"/>
              <a:gd name="connsiteY594" fmla="*/ 89762 h 1275313"/>
              <a:gd name="connsiteX595" fmla="*/ 1387324 w 2329312"/>
              <a:gd name="connsiteY595" fmla="*/ 85299 h 1275313"/>
              <a:gd name="connsiteX596" fmla="*/ 1389661 w 2329312"/>
              <a:gd name="connsiteY596" fmla="*/ 80938 h 1275313"/>
              <a:gd name="connsiteX597" fmla="*/ 1391986 w 2329312"/>
              <a:gd name="connsiteY597" fmla="*/ 76681 h 1275313"/>
              <a:gd name="connsiteX598" fmla="*/ 1394323 w 2329312"/>
              <a:gd name="connsiteY598" fmla="*/ 72526 h 1275313"/>
              <a:gd name="connsiteX599" fmla="*/ 1396660 w 2329312"/>
              <a:gd name="connsiteY599" fmla="*/ 68478 h 1275313"/>
              <a:gd name="connsiteX600" fmla="*/ 1398985 w 2329312"/>
              <a:gd name="connsiteY600" fmla="*/ 64537 h 1275313"/>
              <a:gd name="connsiteX601" fmla="*/ 1401322 w 2329312"/>
              <a:gd name="connsiteY601" fmla="*/ 60704 h 1275313"/>
              <a:gd name="connsiteX602" fmla="*/ 1403647 w 2329312"/>
              <a:gd name="connsiteY602" fmla="*/ 56978 h 1275313"/>
              <a:gd name="connsiteX603" fmla="*/ 1405985 w 2329312"/>
              <a:gd name="connsiteY603" fmla="*/ 53362 h 1275313"/>
              <a:gd name="connsiteX604" fmla="*/ 1408310 w 2329312"/>
              <a:gd name="connsiteY604" fmla="*/ 49859 h 1275313"/>
              <a:gd name="connsiteX605" fmla="*/ 1410647 w 2329312"/>
              <a:gd name="connsiteY605" fmla="*/ 46466 h 1275313"/>
              <a:gd name="connsiteX606" fmla="*/ 1412972 w 2329312"/>
              <a:gd name="connsiteY606" fmla="*/ 43186 h 1275313"/>
              <a:gd name="connsiteX607" fmla="*/ 1415309 w 2329312"/>
              <a:gd name="connsiteY607" fmla="*/ 40021 h 1275313"/>
              <a:gd name="connsiteX608" fmla="*/ 1417634 w 2329312"/>
              <a:gd name="connsiteY608" fmla="*/ 36971 h 1275313"/>
              <a:gd name="connsiteX609" fmla="*/ 1419971 w 2329312"/>
              <a:gd name="connsiteY609" fmla="*/ 34035 h 1275313"/>
              <a:gd name="connsiteX610" fmla="*/ 1422309 w 2329312"/>
              <a:gd name="connsiteY610" fmla="*/ 31217 h 1275313"/>
              <a:gd name="connsiteX611" fmla="*/ 1424634 w 2329312"/>
              <a:gd name="connsiteY611" fmla="*/ 28516 h 1275313"/>
              <a:gd name="connsiteX612" fmla="*/ 1426971 w 2329312"/>
              <a:gd name="connsiteY612" fmla="*/ 25933 h 1275313"/>
              <a:gd name="connsiteX613" fmla="*/ 1429296 w 2329312"/>
              <a:gd name="connsiteY613" fmla="*/ 23469 h 1275313"/>
              <a:gd name="connsiteX614" fmla="*/ 1431633 w 2329312"/>
              <a:gd name="connsiteY614" fmla="*/ 21124 h 1275313"/>
              <a:gd name="connsiteX615" fmla="*/ 1433958 w 2329312"/>
              <a:gd name="connsiteY615" fmla="*/ 18900 h 1275313"/>
              <a:gd name="connsiteX616" fmla="*/ 1436295 w 2329312"/>
              <a:gd name="connsiteY616" fmla="*/ 16798 h 1275313"/>
              <a:gd name="connsiteX617" fmla="*/ 1438620 w 2329312"/>
              <a:gd name="connsiteY617" fmla="*/ 14816 h 1275313"/>
              <a:gd name="connsiteX618" fmla="*/ 1440958 w 2329312"/>
              <a:gd name="connsiteY618" fmla="*/ 12957 h 1275313"/>
              <a:gd name="connsiteX619" fmla="*/ 1443283 w 2329312"/>
              <a:gd name="connsiteY619" fmla="*/ 11220 h 1275313"/>
              <a:gd name="connsiteX620" fmla="*/ 1445620 w 2329312"/>
              <a:gd name="connsiteY620" fmla="*/ 9607 h 1275313"/>
              <a:gd name="connsiteX621" fmla="*/ 1447957 w 2329312"/>
              <a:gd name="connsiteY621" fmla="*/ 8118 h 1275313"/>
              <a:gd name="connsiteX622" fmla="*/ 1450282 w 2329312"/>
              <a:gd name="connsiteY622" fmla="*/ 6752 h 1275313"/>
              <a:gd name="connsiteX623" fmla="*/ 1452619 w 2329312"/>
              <a:gd name="connsiteY623" fmla="*/ 5511 h 1275313"/>
              <a:gd name="connsiteX624" fmla="*/ 1454944 w 2329312"/>
              <a:gd name="connsiteY624" fmla="*/ 4395 h 1275313"/>
              <a:gd name="connsiteX625" fmla="*/ 1457282 w 2329312"/>
              <a:gd name="connsiteY625" fmla="*/ 3405 h 1275313"/>
              <a:gd name="connsiteX626" fmla="*/ 1459606 w 2329312"/>
              <a:gd name="connsiteY626" fmla="*/ 2540 h 1275313"/>
              <a:gd name="connsiteX627" fmla="*/ 1461944 w 2329312"/>
              <a:gd name="connsiteY627" fmla="*/ 1801 h 1275313"/>
              <a:gd name="connsiteX628" fmla="*/ 1464269 w 2329312"/>
              <a:gd name="connsiteY628" fmla="*/ 1188 h 1275313"/>
              <a:gd name="connsiteX629" fmla="*/ 1466606 w 2329312"/>
              <a:gd name="connsiteY629" fmla="*/ 701 h 1275313"/>
              <a:gd name="connsiteX630" fmla="*/ 1468931 w 2329312"/>
              <a:gd name="connsiteY630" fmla="*/ 341 h 1275313"/>
              <a:gd name="connsiteX631" fmla="*/ 1471268 w 2329312"/>
              <a:gd name="connsiteY631" fmla="*/ 107 h 1275313"/>
              <a:gd name="connsiteX632" fmla="*/ 1473593 w 2329312"/>
              <a:gd name="connsiteY632" fmla="*/ 0 h 1275313"/>
              <a:gd name="connsiteX633" fmla="*/ 1475930 w 2329312"/>
              <a:gd name="connsiteY633" fmla="*/ 18 h 1275313"/>
              <a:gd name="connsiteX634" fmla="*/ 1478268 w 2329312"/>
              <a:gd name="connsiteY634" fmla="*/ 165 h 1275313"/>
              <a:gd name="connsiteX635" fmla="*/ 1480593 w 2329312"/>
              <a:gd name="connsiteY635" fmla="*/ 437 h 1275313"/>
              <a:gd name="connsiteX636" fmla="*/ 1482930 w 2329312"/>
              <a:gd name="connsiteY636" fmla="*/ 837 h 1275313"/>
              <a:gd name="connsiteX637" fmla="*/ 1485255 w 2329312"/>
              <a:gd name="connsiteY637" fmla="*/ 1362 h 1275313"/>
              <a:gd name="connsiteX638" fmla="*/ 1487592 w 2329312"/>
              <a:gd name="connsiteY638" fmla="*/ 2013 h 1275313"/>
              <a:gd name="connsiteX639" fmla="*/ 1489917 w 2329312"/>
              <a:gd name="connsiteY639" fmla="*/ 2790 h 1275313"/>
              <a:gd name="connsiteX640" fmla="*/ 1492254 w 2329312"/>
              <a:gd name="connsiteY640" fmla="*/ 3693 h 1275313"/>
              <a:gd name="connsiteX641" fmla="*/ 1494579 w 2329312"/>
              <a:gd name="connsiteY641" fmla="*/ 4723 h 1275313"/>
              <a:gd name="connsiteX642" fmla="*/ 1496916 w 2329312"/>
              <a:gd name="connsiteY642" fmla="*/ 5876 h 1275313"/>
              <a:gd name="connsiteX643" fmla="*/ 1499241 w 2329312"/>
              <a:gd name="connsiteY643" fmla="*/ 7154 h 1275313"/>
              <a:gd name="connsiteX644" fmla="*/ 1501579 w 2329312"/>
              <a:gd name="connsiteY644" fmla="*/ 8558 h 1275313"/>
              <a:gd name="connsiteX645" fmla="*/ 1503916 w 2329312"/>
              <a:gd name="connsiteY645" fmla="*/ 10085 h 1275313"/>
              <a:gd name="connsiteX646" fmla="*/ 1506241 w 2329312"/>
              <a:gd name="connsiteY646" fmla="*/ 11736 h 1275313"/>
              <a:gd name="connsiteX647" fmla="*/ 1508578 w 2329312"/>
              <a:gd name="connsiteY647" fmla="*/ 13509 h 1275313"/>
              <a:gd name="connsiteX648" fmla="*/ 1510903 w 2329312"/>
              <a:gd name="connsiteY648" fmla="*/ 15406 h 1275313"/>
              <a:gd name="connsiteX649" fmla="*/ 1513240 w 2329312"/>
              <a:gd name="connsiteY649" fmla="*/ 17425 h 1275313"/>
              <a:gd name="connsiteX650" fmla="*/ 1515565 w 2329312"/>
              <a:gd name="connsiteY650" fmla="*/ 19564 h 1275313"/>
              <a:gd name="connsiteX651" fmla="*/ 1517903 w 2329312"/>
              <a:gd name="connsiteY651" fmla="*/ 21825 h 1275313"/>
              <a:gd name="connsiteX652" fmla="*/ 1520228 w 2329312"/>
              <a:gd name="connsiteY652" fmla="*/ 24207 h 1275313"/>
              <a:gd name="connsiteX653" fmla="*/ 1522565 w 2329312"/>
              <a:gd name="connsiteY653" fmla="*/ 26706 h 1275313"/>
              <a:gd name="connsiteX654" fmla="*/ 1524890 w 2329312"/>
              <a:gd name="connsiteY654" fmla="*/ 29325 h 1275313"/>
              <a:gd name="connsiteX655" fmla="*/ 1527227 w 2329312"/>
              <a:gd name="connsiteY655" fmla="*/ 32062 h 1275313"/>
              <a:gd name="connsiteX656" fmla="*/ 1529564 w 2329312"/>
              <a:gd name="connsiteY656" fmla="*/ 34916 h 1275313"/>
              <a:gd name="connsiteX657" fmla="*/ 1531889 w 2329312"/>
              <a:gd name="connsiteY657" fmla="*/ 37887 h 1275313"/>
              <a:gd name="connsiteX658" fmla="*/ 1534226 w 2329312"/>
              <a:gd name="connsiteY658" fmla="*/ 40972 h 1275313"/>
              <a:gd name="connsiteX659" fmla="*/ 1536551 w 2329312"/>
              <a:gd name="connsiteY659" fmla="*/ 44173 h 1275313"/>
              <a:gd name="connsiteX660" fmla="*/ 1538889 w 2329312"/>
              <a:gd name="connsiteY660" fmla="*/ 47487 h 1275313"/>
              <a:gd name="connsiteX661" fmla="*/ 1541214 w 2329312"/>
              <a:gd name="connsiteY661" fmla="*/ 50913 h 1275313"/>
              <a:gd name="connsiteX662" fmla="*/ 1543551 w 2329312"/>
              <a:gd name="connsiteY662" fmla="*/ 54452 h 1275313"/>
              <a:gd name="connsiteX663" fmla="*/ 1545876 w 2329312"/>
              <a:gd name="connsiteY663" fmla="*/ 58101 h 1275313"/>
              <a:gd name="connsiteX664" fmla="*/ 1548213 w 2329312"/>
              <a:gd name="connsiteY664" fmla="*/ 61859 h 1275313"/>
              <a:gd name="connsiteX665" fmla="*/ 1550538 w 2329312"/>
              <a:gd name="connsiteY665" fmla="*/ 65725 h 1275313"/>
              <a:gd name="connsiteX666" fmla="*/ 1552875 w 2329312"/>
              <a:gd name="connsiteY666" fmla="*/ 69700 h 1275313"/>
              <a:gd name="connsiteX667" fmla="*/ 1555213 w 2329312"/>
              <a:gd name="connsiteY667" fmla="*/ 73780 h 1275313"/>
              <a:gd name="connsiteX668" fmla="*/ 1557538 w 2329312"/>
              <a:gd name="connsiteY668" fmla="*/ 77966 h 1275313"/>
              <a:gd name="connsiteX669" fmla="*/ 1559875 w 2329312"/>
              <a:gd name="connsiteY669" fmla="*/ 82254 h 1275313"/>
              <a:gd name="connsiteX670" fmla="*/ 1562200 w 2329312"/>
              <a:gd name="connsiteY670" fmla="*/ 86647 h 1275313"/>
              <a:gd name="connsiteX671" fmla="*/ 1564537 w 2329312"/>
              <a:gd name="connsiteY671" fmla="*/ 91140 h 1275313"/>
              <a:gd name="connsiteX672" fmla="*/ 1566862 w 2329312"/>
              <a:gd name="connsiteY672" fmla="*/ 95734 h 1275313"/>
              <a:gd name="connsiteX673" fmla="*/ 1569199 w 2329312"/>
              <a:gd name="connsiteY673" fmla="*/ 100426 h 1275313"/>
              <a:gd name="connsiteX674" fmla="*/ 1571524 w 2329312"/>
              <a:gd name="connsiteY674" fmla="*/ 105216 h 1275313"/>
              <a:gd name="connsiteX675" fmla="*/ 1573861 w 2329312"/>
              <a:gd name="connsiteY675" fmla="*/ 110102 h 1275313"/>
              <a:gd name="connsiteX676" fmla="*/ 1576186 w 2329312"/>
              <a:gd name="connsiteY676" fmla="*/ 115082 h 1275313"/>
              <a:gd name="connsiteX677" fmla="*/ 1578524 w 2329312"/>
              <a:gd name="connsiteY677" fmla="*/ 120156 h 1275313"/>
              <a:gd name="connsiteX678" fmla="*/ 1580849 w 2329312"/>
              <a:gd name="connsiteY678" fmla="*/ 125323 h 1275313"/>
              <a:gd name="connsiteX679" fmla="*/ 1583186 w 2329312"/>
              <a:gd name="connsiteY679" fmla="*/ 130579 h 1275313"/>
              <a:gd name="connsiteX680" fmla="*/ 1585523 w 2329312"/>
              <a:gd name="connsiteY680" fmla="*/ 135925 h 1275313"/>
              <a:gd name="connsiteX681" fmla="*/ 1587848 w 2329312"/>
              <a:gd name="connsiteY681" fmla="*/ 141358 h 1275313"/>
              <a:gd name="connsiteX682" fmla="*/ 1590185 w 2329312"/>
              <a:gd name="connsiteY682" fmla="*/ 146877 h 1275313"/>
              <a:gd name="connsiteX683" fmla="*/ 1592510 w 2329312"/>
              <a:gd name="connsiteY683" fmla="*/ 152482 h 1275313"/>
              <a:gd name="connsiteX684" fmla="*/ 1594848 w 2329312"/>
              <a:gd name="connsiteY684" fmla="*/ 158169 h 1275313"/>
              <a:gd name="connsiteX685" fmla="*/ 1597173 w 2329312"/>
              <a:gd name="connsiteY685" fmla="*/ 163937 h 1275313"/>
              <a:gd name="connsiteX686" fmla="*/ 1599510 w 2329312"/>
              <a:gd name="connsiteY686" fmla="*/ 169786 h 1275313"/>
              <a:gd name="connsiteX687" fmla="*/ 1601835 w 2329312"/>
              <a:gd name="connsiteY687" fmla="*/ 175713 h 1275313"/>
              <a:gd name="connsiteX688" fmla="*/ 1604172 w 2329312"/>
              <a:gd name="connsiteY688" fmla="*/ 181716 h 1275313"/>
              <a:gd name="connsiteX689" fmla="*/ 1606497 w 2329312"/>
              <a:gd name="connsiteY689" fmla="*/ 187795 h 1275313"/>
              <a:gd name="connsiteX690" fmla="*/ 1608834 w 2329312"/>
              <a:gd name="connsiteY690" fmla="*/ 193948 h 1275313"/>
              <a:gd name="connsiteX691" fmla="*/ 1611172 w 2329312"/>
              <a:gd name="connsiteY691" fmla="*/ 200172 h 1275313"/>
              <a:gd name="connsiteX692" fmla="*/ 1613497 w 2329312"/>
              <a:gd name="connsiteY692" fmla="*/ 206467 h 1275313"/>
              <a:gd name="connsiteX693" fmla="*/ 1615834 w 2329312"/>
              <a:gd name="connsiteY693" fmla="*/ 212830 h 1275313"/>
              <a:gd name="connsiteX694" fmla="*/ 1618159 w 2329312"/>
              <a:gd name="connsiteY694" fmla="*/ 219261 h 1275313"/>
              <a:gd name="connsiteX695" fmla="*/ 1620496 w 2329312"/>
              <a:gd name="connsiteY695" fmla="*/ 225756 h 1275313"/>
              <a:gd name="connsiteX696" fmla="*/ 1622821 w 2329312"/>
              <a:gd name="connsiteY696" fmla="*/ 232315 h 1275313"/>
              <a:gd name="connsiteX697" fmla="*/ 1625158 w 2329312"/>
              <a:gd name="connsiteY697" fmla="*/ 238936 h 1275313"/>
              <a:gd name="connsiteX698" fmla="*/ 1627483 w 2329312"/>
              <a:gd name="connsiteY698" fmla="*/ 245618 h 1275313"/>
              <a:gd name="connsiteX699" fmla="*/ 1629820 w 2329312"/>
              <a:gd name="connsiteY699" fmla="*/ 252356 h 1275313"/>
              <a:gd name="connsiteX700" fmla="*/ 1632145 w 2329312"/>
              <a:gd name="connsiteY700" fmla="*/ 259153 h 1275313"/>
              <a:gd name="connsiteX701" fmla="*/ 1634483 w 2329312"/>
              <a:gd name="connsiteY701" fmla="*/ 266005 h 1275313"/>
              <a:gd name="connsiteX702" fmla="*/ 1636820 w 2329312"/>
              <a:gd name="connsiteY702" fmla="*/ 272910 h 1275313"/>
              <a:gd name="connsiteX703" fmla="*/ 1639145 w 2329312"/>
              <a:gd name="connsiteY703" fmla="*/ 279866 h 1275313"/>
              <a:gd name="connsiteX704" fmla="*/ 1641482 w 2329312"/>
              <a:gd name="connsiteY704" fmla="*/ 286873 h 1275313"/>
              <a:gd name="connsiteX705" fmla="*/ 1643807 w 2329312"/>
              <a:gd name="connsiteY705" fmla="*/ 293926 h 1275313"/>
              <a:gd name="connsiteX706" fmla="*/ 1646144 w 2329312"/>
              <a:gd name="connsiteY706" fmla="*/ 301028 h 1275313"/>
              <a:gd name="connsiteX707" fmla="*/ 1648469 w 2329312"/>
              <a:gd name="connsiteY707" fmla="*/ 308173 h 1275313"/>
              <a:gd name="connsiteX708" fmla="*/ 1650807 w 2329312"/>
              <a:gd name="connsiteY708" fmla="*/ 315362 h 1275313"/>
              <a:gd name="connsiteX709" fmla="*/ 1653132 w 2329312"/>
              <a:gd name="connsiteY709" fmla="*/ 322591 h 1275313"/>
              <a:gd name="connsiteX710" fmla="*/ 1655469 w 2329312"/>
              <a:gd name="connsiteY710" fmla="*/ 329860 h 1275313"/>
              <a:gd name="connsiteX711" fmla="*/ 1657794 w 2329312"/>
              <a:gd name="connsiteY711" fmla="*/ 337166 h 1275313"/>
              <a:gd name="connsiteX712" fmla="*/ 1660131 w 2329312"/>
              <a:gd name="connsiteY712" fmla="*/ 344509 h 1275313"/>
              <a:gd name="connsiteX713" fmla="*/ 1662468 w 2329312"/>
              <a:gd name="connsiteY713" fmla="*/ 351886 h 1275313"/>
              <a:gd name="connsiteX714" fmla="*/ 1664793 w 2329312"/>
              <a:gd name="connsiteY714" fmla="*/ 359295 h 1275313"/>
              <a:gd name="connsiteX715" fmla="*/ 1667131 w 2329312"/>
              <a:gd name="connsiteY715" fmla="*/ 366735 h 1275313"/>
              <a:gd name="connsiteX716" fmla="*/ 1669455 w 2329312"/>
              <a:gd name="connsiteY716" fmla="*/ 374203 h 1275313"/>
              <a:gd name="connsiteX717" fmla="*/ 1671793 w 2329312"/>
              <a:gd name="connsiteY717" fmla="*/ 381699 h 1275313"/>
              <a:gd name="connsiteX718" fmla="*/ 1674118 w 2329312"/>
              <a:gd name="connsiteY718" fmla="*/ 389221 h 1275313"/>
              <a:gd name="connsiteX719" fmla="*/ 1676455 w 2329312"/>
              <a:gd name="connsiteY719" fmla="*/ 396767 h 1275313"/>
              <a:gd name="connsiteX720" fmla="*/ 1678780 w 2329312"/>
              <a:gd name="connsiteY720" fmla="*/ 404335 h 1275313"/>
              <a:gd name="connsiteX721" fmla="*/ 1681117 w 2329312"/>
              <a:gd name="connsiteY721" fmla="*/ 411924 h 1275313"/>
              <a:gd name="connsiteX722" fmla="*/ 1683442 w 2329312"/>
              <a:gd name="connsiteY722" fmla="*/ 419531 h 1275313"/>
              <a:gd name="connsiteX723" fmla="*/ 1685779 w 2329312"/>
              <a:gd name="connsiteY723" fmla="*/ 427155 h 1275313"/>
              <a:gd name="connsiteX724" fmla="*/ 1688104 w 2329312"/>
              <a:gd name="connsiteY724" fmla="*/ 434796 h 1275313"/>
              <a:gd name="connsiteX725" fmla="*/ 1690442 w 2329312"/>
              <a:gd name="connsiteY725" fmla="*/ 442450 h 1275313"/>
              <a:gd name="connsiteX726" fmla="*/ 1692779 w 2329312"/>
              <a:gd name="connsiteY726" fmla="*/ 450115 h 1275313"/>
              <a:gd name="connsiteX727" fmla="*/ 1695104 w 2329312"/>
              <a:gd name="connsiteY727" fmla="*/ 457792 h 1275313"/>
              <a:gd name="connsiteX728" fmla="*/ 1697441 w 2329312"/>
              <a:gd name="connsiteY728" fmla="*/ 465478 h 1275313"/>
              <a:gd name="connsiteX729" fmla="*/ 1699766 w 2329312"/>
              <a:gd name="connsiteY729" fmla="*/ 473171 h 1275313"/>
              <a:gd name="connsiteX730" fmla="*/ 1702103 w 2329312"/>
              <a:gd name="connsiteY730" fmla="*/ 480869 h 1275313"/>
              <a:gd name="connsiteX731" fmla="*/ 1704428 w 2329312"/>
              <a:gd name="connsiteY731" fmla="*/ 488572 h 1275313"/>
              <a:gd name="connsiteX732" fmla="*/ 1706765 w 2329312"/>
              <a:gd name="connsiteY732" fmla="*/ 496278 h 1275313"/>
              <a:gd name="connsiteX733" fmla="*/ 1709090 w 2329312"/>
              <a:gd name="connsiteY733" fmla="*/ 503985 h 1275313"/>
              <a:gd name="connsiteX734" fmla="*/ 1711428 w 2329312"/>
              <a:gd name="connsiteY734" fmla="*/ 511691 h 1275313"/>
              <a:gd name="connsiteX735" fmla="*/ 1713753 w 2329312"/>
              <a:gd name="connsiteY735" fmla="*/ 519396 h 1275313"/>
              <a:gd name="connsiteX736" fmla="*/ 1716090 w 2329312"/>
              <a:gd name="connsiteY736" fmla="*/ 527096 h 1275313"/>
              <a:gd name="connsiteX737" fmla="*/ 1718427 w 2329312"/>
              <a:gd name="connsiteY737" fmla="*/ 534792 h 1275313"/>
              <a:gd name="connsiteX738" fmla="*/ 1720752 w 2329312"/>
              <a:gd name="connsiteY738" fmla="*/ 542482 h 1275313"/>
              <a:gd name="connsiteX739" fmla="*/ 1723089 w 2329312"/>
              <a:gd name="connsiteY739" fmla="*/ 550164 h 1275313"/>
              <a:gd name="connsiteX740" fmla="*/ 1725414 w 2329312"/>
              <a:gd name="connsiteY740" fmla="*/ 557836 h 1275313"/>
              <a:gd name="connsiteX741" fmla="*/ 1727752 w 2329312"/>
              <a:gd name="connsiteY741" fmla="*/ 565498 h 1275313"/>
              <a:gd name="connsiteX742" fmla="*/ 1730077 w 2329312"/>
              <a:gd name="connsiteY742" fmla="*/ 573148 h 1275313"/>
              <a:gd name="connsiteX743" fmla="*/ 1732414 w 2329312"/>
              <a:gd name="connsiteY743" fmla="*/ 580783 h 1275313"/>
              <a:gd name="connsiteX744" fmla="*/ 1734739 w 2329312"/>
              <a:gd name="connsiteY744" fmla="*/ 588405 h 1275313"/>
              <a:gd name="connsiteX745" fmla="*/ 1737076 w 2329312"/>
              <a:gd name="connsiteY745" fmla="*/ 596010 h 1275313"/>
              <a:gd name="connsiteX746" fmla="*/ 1739401 w 2329312"/>
              <a:gd name="connsiteY746" fmla="*/ 603597 h 1275313"/>
              <a:gd name="connsiteX747" fmla="*/ 1741738 w 2329312"/>
              <a:gd name="connsiteY747" fmla="*/ 611167 h 1275313"/>
              <a:gd name="connsiteX748" fmla="*/ 1744075 w 2329312"/>
              <a:gd name="connsiteY748" fmla="*/ 618715 h 1275313"/>
              <a:gd name="connsiteX749" fmla="*/ 1746400 w 2329312"/>
              <a:gd name="connsiteY749" fmla="*/ 626242 h 1275313"/>
              <a:gd name="connsiteX750" fmla="*/ 1748738 w 2329312"/>
              <a:gd name="connsiteY750" fmla="*/ 633747 h 1275313"/>
              <a:gd name="connsiteX751" fmla="*/ 1751063 w 2329312"/>
              <a:gd name="connsiteY751" fmla="*/ 641229 h 1275313"/>
              <a:gd name="connsiteX752" fmla="*/ 1753400 w 2329312"/>
              <a:gd name="connsiteY752" fmla="*/ 648683 h 1275313"/>
              <a:gd name="connsiteX753" fmla="*/ 1755725 w 2329312"/>
              <a:gd name="connsiteY753" fmla="*/ 656113 h 1275313"/>
              <a:gd name="connsiteX754" fmla="*/ 1758062 w 2329312"/>
              <a:gd name="connsiteY754" fmla="*/ 663516 h 1275313"/>
              <a:gd name="connsiteX755" fmla="*/ 1760387 w 2329312"/>
              <a:gd name="connsiteY755" fmla="*/ 670890 h 1275313"/>
              <a:gd name="connsiteX756" fmla="*/ 1762724 w 2329312"/>
              <a:gd name="connsiteY756" fmla="*/ 678234 h 1275313"/>
              <a:gd name="connsiteX757" fmla="*/ 1765049 w 2329312"/>
              <a:gd name="connsiteY757" fmla="*/ 685547 h 1275313"/>
              <a:gd name="connsiteX758" fmla="*/ 1767387 w 2329312"/>
              <a:gd name="connsiteY758" fmla="*/ 692829 h 1275313"/>
              <a:gd name="connsiteX759" fmla="*/ 1769724 w 2329312"/>
              <a:gd name="connsiteY759" fmla="*/ 700078 h 1275313"/>
              <a:gd name="connsiteX760" fmla="*/ 1772049 w 2329312"/>
              <a:gd name="connsiteY760" fmla="*/ 707293 h 1275313"/>
              <a:gd name="connsiteX761" fmla="*/ 1774386 w 2329312"/>
              <a:gd name="connsiteY761" fmla="*/ 714473 h 1275313"/>
              <a:gd name="connsiteX762" fmla="*/ 1776711 w 2329312"/>
              <a:gd name="connsiteY762" fmla="*/ 721618 h 1275313"/>
              <a:gd name="connsiteX763" fmla="*/ 1779048 w 2329312"/>
              <a:gd name="connsiteY763" fmla="*/ 728726 h 1275313"/>
              <a:gd name="connsiteX764" fmla="*/ 1781373 w 2329312"/>
              <a:gd name="connsiteY764" fmla="*/ 735795 h 1275313"/>
              <a:gd name="connsiteX765" fmla="*/ 1783711 w 2329312"/>
              <a:gd name="connsiteY765" fmla="*/ 742827 h 1275313"/>
              <a:gd name="connsiteX766" fmla="*/ 1786036 w 2329312"/>
              <a:gd name="connsiteY766" fmla="*/ 749819 h 1275313"/>
              <a:gd name="connsiteX767" fmla="*/ 1788373 w 2329312"/>
              <a:gd name="connsiteY767" fmla="*/ 756772 h 1275313"/>
              <a:gd name="connsiteX768" fmla="*/ 1790698 w 2329312"/>
              <a:gd name="connsiteY768" fmla="*/ 763681 h 1275313"/>
              <a:gd name="connsiteX769" fmla="*/ 1793035 w 2329312"/>
              <a:gd name="connsiteY769" fmla="*/ 770550 h 1275313"/>
              <a:gd name="connsiteX770" fmla="*/ 1795360 w 2329312"/>
              <a:gd name="connsiteY770" fmla="*/ 777376 h 1275313"/>
              <a:gd name="connsiteX771" fmla="*/ 1797697 w 2329312"/>
              <a:gd name="connsiteY771" fmla="*/ 784158 h 1275313"/>
              <a:gd name="connsiteX772" fmla="*/ 1800034 w 2329312"/>
              <a:gd name="connsiteY772" fmla="*/ 790896 h 1275313"/>
              <a:gd name="connsiteX773" fmla="*/ 1802359 w 2329312"/>
              <a:gd name="connsiteY773" fmla="*/ 797589 h 1275313"/>
              <a:gd name="connsiteX774" fmla="*/ 1804697 w 2329312"/>
              <a:gd name="connsiteY774" fmla="*/ 804236 h 1275313"/>
              <a:gd name="connsiteX775" fmla="*/ 1807022 w 2329312"/>
              <a:gd name="connsiteY775" fmla="*/ 810837 h 1275313"/>
              <a:gd name="connsiteX776" fmla="*/ 1809359 w 2329312"/>
              <a:gd name="connsiteY776" fmla="*/ 817390 h 1275313"/>
              <a:gd name="connsiteX777" fmla="*/ 1811684 w 2329312"/>
              <a:gd name="connsiteY777" fmla="*/ 823896 h 1275313"/>
              <a:gd name="connsiteX778" fmla="*/ 1814021 w 2329312"/>
              <a:gd name="connsiteY778" fmla="*/ 830355 h 1275313"/>
              <a:gd name="connsiteX779" fmla="*/ 1816346 w 2329312"/>
              <a:gd name="connsiteY779" fmla="*/ 836764 h 1275313"/>
              <a:gd name="connsiteX780" fmla="*/ 1818683 w 2329312"/>
              <a:gd name="connsiteY780" fmla="*/ 843124 h 1275313"/>
              <a:gd name="connsiteX781" fmla="*/ 1821008 w 2329312"/>
              <a:gd name="connsiteY781" fmla="*/ 849433 h 1275313"/>
              <a:gd name="connsiteX782" fmla="*/ 1823346 w 2329312"/>
              <a:gd name="connsiteY782" fmla="*/ 855693 h 1275313"/>
              <a:gd name="connsiteX783" fmla="*/ 1825683 w 2329312"/>
              <a:gd name="connsiteY783" fmla="*/ 861902 h 1275313"/>
              <a:gd name="connsiteX784" fmla="*/ 1828008 w 2329312"/>
              <a:gd name="connsiteY784" fmla="*/ 868052 h 1275313"/>
              <a:gd name="connsiteX785" fmla="*/ 1830345 w 2329312"/>
              <a:gd name="connsiteY785" fmla="*/ 874166 h 1275313"/>
              <a:gd name="connsiteX786" fmla="*/ 1832670 w 2329312"/>
              <a:gd name="connsiteY786" fmla="*/ 880218 h 1275313"/>
              <a:gd name="connsiteX787" fmla="*/ 1835007 w 2329312"/>
              <a:gd name="connsiteY787" fmla="*/ 886221 h 1275313"/>
              <a:gd name="connsiteX788" fmla="*/ 1837332 w 2329312"/>
              <a:gd name="connsiteY788" fmla="*/ 892163 h 1275313"/>
              <a:gd name="connsiteX789" fmla="*/ 1839669 w 2329312"/>
              <a:gd name="connsiteY789" fmla="*/ 898055 h 1275313"/>
              <a:gd name="connsiteX790" fmla="*/ 1841994 w 2329312"/>
              <a:gd name="connsiteY790" fmla="*/ 903898 h 1275313"/>
              <a:gd name="connsiteX791" fmla="*/ 1844332 w 2329312"/>
              <a:gd name="connsiteY791" fmla="*/ 909680 h 1275313"/>
              <a:gd name="connsiteX792" fmla="*/ 1846657 w 2329312"/>
              <a:gd name="connsiteY792" fmla="*/ 915413 h 1275313"/>
              <a:gd name="connsiteX793" fmla="*/ 1848994 w 2329312"/>
              <a:gd name="connsiteY793" fmla="*/ 921083 h 1275313"/>
              <a:gd name="connsiteX794" fmla="*/ 1851331 w 2329312"/>
              <a:gd name="connsiteY794" fmla="*/ 926705 h 1275313"/>
              <a:gd name="connsiteX795" fmla="*/ 1853656 w 2329312"/>
              <a:gd name="connsiteY795" fmla="*/ 932278 h 1275313"/>
              <a:gd name="connsiteX796" fmla="*/ 1855993 w 2329312"/>
              <a:gd name="connsiteY796" fmla="*/ 937789 h 1275313"/>
              <a:gd name="connsiteX797" fmla="*/ 1858318 w 2329312"/>
              <a:gd name="connsiteY797" fmla="*/ 943238 h 1275313"/>
              <a:gd name="connsiteX798" fmla="*/ 1860656 w 2329312"/>
              <a:gd name="connsiteY798" fmla="*/ 948639 h 1275313"/>
              <a:gd name="connsiteX799" fmla="*/ 1862981 w 2329312"/>
              <a:gd name="connsiteY799" fmla="*/ 953990 h 1275313"/>
              <a:gd name="connsiteX800" fmla="*/ 1865318 w 2329312"/>
              <a:gd name="connsiteY800" fmla="*/ 959279 h 1275313"/>
              <a:gd name="connsiteX801" fmla="*/ 1867643 w 2329312"/>
              <a:gd name="connsiteY801" fmla="*/ 964507 h 1275313"/>
              <a:gd name="connsiteX802" fmla="*/ 1869980 w 2329312"/>
              <a:gd name="connsiteY802" fmla="*/ 969686 h 1275313"/>
              <a:gd name="connsiteX803" fmla="*/ 1872305 w 2329312"/>
              <a:gd name="connsiteY803" fmla="*/ 974804 h 1275313"/>
              <a:gd name="connsiteX804" fmla="*/ 1874642 w 2329312"/>
              <a:gd name="connsiteY804" fmla="*/ 979859 h 1275313"/>
              <a:gd name="connsiteX805" fmla="*/ 1876979 w 2329312"/>
              <a:gd name="connsiteY805" fmla="*/ 984866 h 1275313"/>
              <a:gd name="connsiteX806" fmla="*/ 1879304 w 2329312"/>
              <a:gd name="connsiteY806" fmla="*/ 989824 h 1275313"/>
              <a:gd name="connsiteX807" fmla="*/ 1881642 w 2329312"/>
              <a:gd name="connsiteY807" fmla="*/ 994707 h 1275313"/>
              <a:gd name="connsiteX808" fmla="*/ 1883967 w 2329312"/>
              <a:gd name="connsiteY808" fmla="*/ 999554 h 1275313"/>
              <a:gd name="connsiteX809" fmla="*/ 1886304 w 2329312"/>
              <a:gd name="connsiteY809" fmla="*/ 1004327 h 1275313"/>
              <a:gd name="connsiteX810" fmla="*/ 1888629 w 2329312"/>
              <a:gd name="connsiteY810" fmla="*/ 1009051 h 1275313"/>
              <a:gd name="connsiteX811" fmla="*/ 1890966 w 2329312"/>
              <a:gd name="connsiteY811" fmla="*/ 1013725 h 1275313"/>
              <a:gd name="connsiteX812" fmla="*/ 1893291 w 2329312"/>
              <a:gd name="connsiteY812" fmla="*/ 1018338 h 1275313"/>
              <a:gd name="connsiteX813" fmla="*/ 1895628 w 2329312"/>
              <a:gd name="connsiteY813" fmla="*/ 1022890 h 1275313"/>
              <a:gd name="connsiteX814" fmla="*/ 1897953 w 2329312"/>
              <a:gd name="connsiteY814" fmla="*/ 1027392 h 1275313"/>
              <a:gd name="connsiteX815" fmla="*/ 1900291 w 2329312"/>
              <a:gd name="connsiteY815" fmla="*/ 1031833 h 1275313"/>
              <a:gd name="connsiteX816" fmla="*/ 1902628 w 2329312"/>
              <a:gd name="connsiteY816" fmla="*/ 1036212 h 1275313"/>
              <a:gd name="connsiteX817" fmla="*/ 1904953 w 2329312"/>
              <a:gd name="connsiteY817" fmla="*/ 1040542 h 1275313"/>
              <a:gd name="connsiteX818" fmla="*/ 1907290 w 2329312"/>
              <a:gd name="connsiteY818" fmla="*/ 1044823 h 1275313"/>
              <a:gd name="connsiteX819" fmla="*/ 1909615 w 2329312"/>
              <a:gd name="connsiteY819" fmla="*/ 1049042 h 1275313"/>
              <a:gd name="connsiteX820" fmla="*/ 1911952 w 2329312"/>
              <a:gd name="connsiteY820" fmla="*/ 1053213 h 1275313"/>
              <a:gd name="connsiteX821" fmla="*/ 1914277 w 2329312"/>
              <a:gd name="connsiteY821" fmla="*/ 1057321 h 1275313"/>
              <a:gd name="connsiteX822" fmla="*/ 1916614 w 2329312"/>
              <a:gd name="connsiteY822" fmla="*/ 1061368 h 1275313"/>
              <a:gd name="connsiteX823" fmla="*/ 1918939 w 2329312"/>
              <a:gd name="connsiteY823" fmla="*/ 1065379 h 1275313"/>
              <a:gd name="connsiteX824" fmla="*/ 1921277 w 2329312"/>
              <a:gd name="connsiteY824" fmla="*/ 1069315 h 1275313"/>
              <a:gd name="connsiteX825" fmla="*/ 1923602 w 2329312"/>
              <a:gd name="connsiteY825" fmla="*/ 1073215 h 1275313"/>
              <a:gd name="connsiteX826" fmla="*/ 1925939 w 2329312"/>
              <a:gd name="connsiteY826" fmla="*/ 1077053 h 1275313"/>
              <a:gd name="connsiteX827" fmla="*/ 1928264 w 2329312"/>
              <a:gd name="connsiteY827" fmla="*/ 1080829 h 1275313"/>
              <a:gd name="connsiteX828" fmla="*/ 1930601 w 2329312"/>
              <a:gd name="connsiteY828" fmla="*/ 1084569 h 1275313"/>
              <a:gd name="connsiteX829" fmla="*/ 1932938 w 2329312"/>
              <a:gd name="connsiteY829" fmla="*/ 1088247 h 1275313"/>
              <a:gd name="connsiteX830" fmla="*/ 1935263 w 2329312"/>
              <a:gd name="connsiteY830" fmla="*/ 1091876 h 1275313"/>
              <a:gd name="connsiteX831" fmla="*/ 1937601 w 2329312"/>
              <a:gd name="connsiteY831" fmla="*/ 1095443 h 1275313"/>
              <a:gd name="connsiteX832" fmla="*/ 1939926 w 2329312"/>
              <a:gd name="connsiteY832" fmla="*/ 1098961 h 1275313"/>
              <a:gd name="connsiteX833" fmla="*/ 1942263 w 2329312"/>
              <a:gd name="connsiteY833" fmla="*/ 1102430 h 1275313"/>
              <a:gd name="connsiteX834" fmla="*/ 1944588 w 2329312"/>
              <a:gd name="connsiteY834" fmla="*/ 1105850 h 1275313"/>
              <a:gd name="connsiteX835" fmla="*/ 1946925 w 2329312"/>
              <a:gd name="connsiteY835" fmla="*/ 1109221 h 1275313"/>
              <a:gd name="connsiteX836" fmla="*/ 1949250 w 2329312"/>
              <a:gd name="connsiteY836" fmla="*/ 1112530 h 1275313"/>
              <a:gd name="connsiteX837" fmla="*/ 1951587 w 2329312"/>
              <a:gd name="connsiteY837" fmla="*/ 1115802 h 1275313"/>
              <a:gd name="connsiteX838" fmla="*/ 1953912 w 2329312"/>
              <a:gd name="connsiteY838" fmla="*/ 1119013 h 1275313"/>
              <a:gd name="connsiteX839" fmla="*/ 1956250 w 2329312"/>
              <a:gd name="connsiteY839" fmla="*/ 1122186 h 1275313"/>
              <a:gd name="connsiteX840" fmla="*/ 1958587 w 2329312"/>
              <a:gd name="connsiteY840" fmla="*/ 1125299 h 1275313"/>
              <a:gd name="connsiteX841" fmla="*/ 1960912 w 2329312"/>
              <a:gd name="connsiteY841" fmla="*/ 1128362 h 1275313"/>
              <a:gd name="connsiteX842" fmla="*/ 1963249 w 2329312"/>
              <a:gd name="connsiteY842" fmla="*/ 1131388 h 1275313"/>
              <a:gd name="connsiteX843" fmla="*/ 1965574 w 2329312"/>
              <a:gd name="connsiteY843" fmla="*/ 1134352 h 1275313"/>
              <a:gd name="connsiteX844" fmla="*/ 1967911 w 2329312"/>
              <a:gd name="connsiteY844" fmla="*/ 1137280 h 1275313"/>
              <a:gd name="connsiteX845" fmla="*/ 1970236 w 2329312"/>
              <a:gd name="connsiteY845" fmla="*/ 1140159 h 1275313"/>
              <a:gd name="connsiteX846" fmla="*/ 1972573 w 2329312"/>
              <a:gd name="connsiteY846" fmla="*/ 1142988 h 1275313"/>
              <a:gd name="connsiteX847" fmla="*/ 1974898 w 2329312"/>
              <a:gd name="connsiteY847" fmla="*/ 1145768 h 1275313"/>
              <a:gd name="connsiteX848" fmla="*/ 1977236 w 2329312"/>
              <a:gd name="connsiteY848" fmla="*/ 1148511 h 1275313"/>
              <a:gd name="connsiteX849" fmla="*/ 1979561 w 2329312"/>
              <a:gd name="connsiteY849" fmla="*/ 1151205 h 1275313"/>
              <a:gd name="connsiteX850" fmla="*/ 1981898 w 2329312"/>
              <a:gd name="connsiteY850" fmla="*/ 1153850 h 1275313"/>
              <a:gd name="connsiteX851" fmla="*/ 1984235 w 2329312"/>
              <a:gd name="connsiteY851" fmla="*/ 1156446 h 1275313"/>
              <a:gd name="connsiteX852" fmla="*/ 1986560 w 2329312"/>
              <a:gd name="connsiteY852" fmla="*/ 1159004 h 1275313"/>
              <a:gd name="connsiteX853" fmla="*/ 1988897 w 2329312"/>
              <a:gd name="connsiteY853" fmla="*/ 1161526 h 1275313"/>
              <a:gd name="connsiteX854" fmla="*/ 1991222 w 2329312"/>
              <a:gd name="connsiteY854" fmla="*/ 1163999 h 1275313"/>
              <a:gd name="connsiteX855" fmla="*/ 1993560 w 2329312"/>
              <a:gd name="connsiteY855" fmla="*/ 1166422 h 1275313"/>
              <a:gd name="connsiteX856" fmla="*/ 1995885 w 2329312"/>
              <a:gd name="connsiteY856" fmla="*/ 1168808 h 1275313"/>
              <a:gd name="connsiteX857" fmla="*/ 1998222 w 2329312"/>
              <a:gd name="connsiteY857" fmla="*/ 1171146 h 1275313"/>
              <a:gd name="connsiteX858" fmla="*/ 2000547 w 2329312"/>
              <a:gd name="connsiteY858" fmla="*/ 1173458 h 1275313"/>
              <a:gd name="connsiteX859" fmla="*/ 2002884 w 2329312"/>
              <a:gd name="connsiteY859" fmla="*/ 1175709 h 1275313"/>
              <a:gd name="connsiteX860" fmla="*/ 2005209 w 2329312"/>
              <a:gd name="connsiteY860" fmla="*/ 1177936 h 1275313"/>
              <a:gd name="connsiteX861" fmla="*/ 2007546 w 2329312"/>
              <a:gd name="connsiteY861" fmla="*/ 1180113 h 1275313"/>
              <a:gd name="connsiteX862" fmla="*/ 2009883 w 2329312"/>
              <a:gd name="connsiteY862" fmla="*/ 1182254 h 1275313"/>
              <a:gd name="connsiteX863" fmla="*/ 2012208 w 2329312"/>
              <a:gd name="connsiteY863" fmla="*/ 1184357 h 1275313"/>
              <a:gd name="connsiteX864" fmla="*/ 2014546 w 2329312"/>
              <a:gd name="connsiteY864" fmla="*/ 1186424 h 1275313"/>
              <a:gd name="connsiteX865" fmla="*/ 2016871 w 2329312"/>
              <a:gd name="connsiteY865" fmla="*/ 1188454 h 1275313"/>
              <a:gd name="connsiteX866" fmla="*/ 2019208 w 2329312"/>
              <a:gd name="connsiteY866" fmla="*/ 1190434 h 1275313"/>
              <a:gd name="connsiteX867" fmla="*/ 2021533 w 2329312"/>
              <a:gd name="connsiteY867" fmla="*/ 1192390 h 1275313"/>
              <a:gd name="connsiteX868" fmla="*/ 2023870 w 2329312"/>
              <a:gd name="connsiteY868" fmla="*/ 1194297 h 1275313"/>
              <a:gd name="connsiteX869" fmla="*/ 2026195 w 2329312"/>
              <a:gd name="connsiteY869" fmla="*/ 1196179 h 1275313"/>
              <a:gd name="connsiteX870" fmla="*/ 2028532 w 2329312"/>
              <a:gd name="connsiteY870" fmla="*/ 1198012 h 1275313"/>
              <a:gd name="connsiteX871" fmla="*/ 2030857 w 2329312"/>
              <a:gd name="connsiteY871" fmla="*/ 1199820 h 1275313"/>
              <a:gd name="connsiteX872" fmla="*/ 2033195 w 2329312"/>
              <a:gd name="connsiteY872" fmla="*/ 1201592 h 1275313"/>
              <a:gd name="connsiteX873" fmla="*/ 2035520 w 2329312"/>
              <a:gd name="connsiteY873" fmla="*/ 1203326 h 1275313"/>
              <a:gd name="connsiteX874" fmla="*/ 2037857 w 2329312"/>
              <a:gd name="connsiteY874" fmla="*/ 1205036 h 1275313"/>
              <a:gd name="connsiteX875" fmla="*/ 2040194 w 2329312"/>
              <a:gd name="connsiteY875" fmla="*/ 1206709 h 1275313"/>
              <a:gd name="connsiteX876" fmla="*/ 2042519 w 2329312"/>
              <a:gd name="connsiteY876" fmla="*/ 1208345 h 1275313"/>
              <a:gd name="connsiteX877" fmla="*/ 2044856 w 2329312"/>
              <a:gd name="connsiteY877" fmla="*/ 1209944 h 1275313"/>
              <a:gd name="connsiteX878" fmla="*/ 2047181 w 2329312"/>
              <a:gd name="connsiteY878" fmla="*/ 1211519 h 1275313"/>
              <a:gd name="connsiteX879" fmla="*/ 2049518 w 2329312"/>
              <a:gd name="connsiteY879" fmla="*/ 1213056 h 1275313"/>
              <a:gd name="connsiteX880" fmla="*/ 2051843 w 2329312"/>
              <a:gd name="connsiteY880" fmla="*/ 1214570 h 1275313"/>
              <a:gd name="connsiteX881" fmla="*/ 2054181 w 2329312"/>
              <a:gd name="connsiteY881" fmla="*/ 1216046 h 1275313"/>
              <a:gd name="connsiteX882" fmla="*/ 2056506 w 2329312"/>
              <a:gd name="connsiteY882" fmla="*/ 1217485 h 1275313"/>
              <a:gd name="connsiteX883" fmla="*/ 2058843 w 2329312"/>
              <a:gd name="connsiteY883" fmla="*/ 1218912 h 1275313"/>
              <a:gd name="connsiteX884" fmla="*/ 2061168 w 2329312"/>
              <a:gd name="connsiteY884" fmla="*/ 1220302 h 1275313"/>
              <a:gd name="connsiteX885" fmla="*/ 2063505 w 2329312"/>
              <a:gd name="connsiteY885" fmla="*/ 1221655 h 1275313"/>
              <a:gd name="connsiteX886" fmla="*/ 2065842 w 2329312"/>
              <a:gd name="connsiteY886" fmla="*/ 1222996 h 1275313"/>
              <a:gd name="connsiteX887" fmla="*/ 2068167 w 2329312"/>
              <a:gd name="connsiteY887" fmla="*/ 1224288 h 1275313"/>
              <a:gd name="connsiteX888" fmla="*/ 2070505 w 2329312"/>
              <a:gd name="connsiteY888" fmla="*/ 1225567 h 1275313"/>
              <a:gd name="connsiteX889" fmla="*/ 2072829 w 2329312"/>
              <a:gd name="connsiteY889" fmla="*/ 1226822 h 1275313"/>
              <a:gd name="connsiteX890" fmla="*/ 2075167 w 2329312"/>
              <a:gd name="connsiteY890" fmla="*/ 1228040 h 1275313"/>
              <a:gd name="connsiteX891" fmla="*/ 2077492 w 2329312"/>
              <a:gd name="connsiteY891" fmla="*/ 1229233 h 1275313"/>
              <a:gd name="connsiteX892" fmla="*/ 2079829 w 2329312"/>
              <a:gd name="connsiteY892" fmla="*/ 1230414 h 1275313"/>
              <a:gd name="connsiteX893" fmla="*/ 2082154 w 2329312"/>
              <a:gd name="connsiteY893" fmla="*/ 1231558 h 1275313"/>
              <a:gd name="connsiteX894" fmla="*/ 2084491 w 2329312"/>
              <a:gd name="connsiteY894" fmla="*/ 1232677 h 1275313"/>
              <a:gd name="connsiteX895" fmla="*/ 2086816 w 2329312"/>
              <a:gd name="connsiteY895" fmla="*/ 1233772 h 1275313"/>
              <a:gd name="connsiteX896" fmla="*/ 2089153 w 2329312"/>
              <a:gd name="connsiteY896" fmla="*/ 1234842 h 1275313"/>
              <a:gd name="connsiteX897" fmla="*/ 2091491 w 2329312"/>
              <a:gd name="connsiteY897" fmla="*/ 1235888 h 1275313"/>
              <a:gd name="connsiteX898" fmla="*/ 2093816 w 2329312"/>
              <a:gd name="connsiteY898" fmla="*/ 1236909 h 1275313"/>
              <a:gd name="connsiteX899" fmla="*/ 2096153 w 2329312"/>
              <a:gd name="connsiteY899" fmla="*/ 1237918 h 1275313"/>
              <a:gd name="connsiteX900" fmla="*/ 2098478 w 2329312"/>
              <a:gd name="connsiteY900" fmla="*/ 1238889 h 1275313"/>
              <a:gd name="connsiteX901" fmla="*/ 2100815 w 2329312"/>
              <a:gd name="connsiteY901" fmla="*/ 1239849 h 1275313"/>
              <a:gd name="connsiteX902" fmla="*/ 2103140 w 2329312"/>
              <a:gd name="connsiteY902" fmla="*/ 1240784 h 1275313"/>
              <a:gd name="connsiteX903" fmla="*/ 2105477 w 2329312"/>
              <a:gd name="connsiteY903" fmla="*/ 1241694 h 1275313"/>
              <a:gd name="connsiteX904" fmla="*/ 2107802 w 2329312"/>
              <a:gd name="connsiteY904" fmla="*/ 1242592 h 1275313"/>
              <a:gd name="connsiteX905" fmla="*/ 2110140 w 2329312"/>
              <a:gd name="connsiteY905" fmla="*/ 1243466 h 1275313"/>
              <a:gd name="connsiteX906" fmla="*/ 2112465 w 2329312"/>
              <a:gd name="connsiteY906" fmla="*/ 1244314 h 1275313"/>
              <a:gd name="connsiteX907" fmla="*/ 2114802 w 2329312"/>
              <a:gd name="connsiteY907" fmla="*/ 1245151 h 1275313"/>
              <a:gd name="connsiteX908" fmla="*/ 2117139 w 2329312"/>
              <a:gd name="connsiteY908" fmla="*/ 1245963 h 1275313"/>
              <a:gd name="connsiteX909" fmla="*/ 2119464 w 2329312"/>
              <a:gd name="connsiteY909" fmla="*/ 1246750 h 1275313"/>
              <a:gd name="connsiteX910" fmla="*/ 2121801 w 2329312"/>
              <a:gd name="connsiteY910" fmla="*/ 1247525 h 1275313"/>
              <a:gd name="connsiteX911" fmla="*/ 2124126 w 2329312"/>
              <a:gd name="connsiteY911" fmla="*/ 1248288 h 1275313"/>
              <a:gd name="connsiteX912" fmla="*/ 2126464 w 2329312"/>
              <a:gd name="connsiteY912" fmla="*/ 1249026 h 1275313"/>
              <a:gd name="connsiteX913" fmla="*/ 2128788 w 2329312"/>
              <a:gd name="connsiteY913" fmla="*/ 1249752 h 1275313"/>
              <a:gd name="connsiteX914" fmla="*/ 2131126 w 2329312"/>
              <a:gd name="connsiteY914" fmla="*/ 1250453 h 1275313"/>
              <a:gd name="connsiteX915" fmla="*/ 2133451 w 2329312"/>
              <a:gd name="connsiteY915" fmla="*/ 1251142 h 1275313"/>
              <a:gd name="connsiteX916" fmla="*/ 2135788 w 2329312"/>
              <a:gd name="connsiteY916" fmla="*/ 1251806 h 1275313"/>
              <a:gd name="connsiteX917" fmla="*/ 2138113 w 2329312"/>
              <a:gd name="connsiteY917" fmla="*/ 1252458 h 1275313"/>
              <a:gd name="connsiteX918" fmla="*/ 2140450 w 2329312"/>
              <a:gd name="connsiteY918" fmla="*/ 1253097 h 1275313"/>
              <a:gd name="connsiteX919" fmla="*/ 2142775 w 2329312"/>
              <a:gd name="connsiteY919" fmla="*/ 1253725 h 1275313"/>
              <a:gd name="connsiteX920" fmla="*/ 2145112 w 2329312"/>
              <a:gd name="connsiteY920" fmla="*/ 1254328 h 1275313"/>
              <a:gd name="connsiteX921" fmla="*/ 2147450 w 2329312"/>
              <a:gd name="connsiteY921" fmla="*/ 1254918 h 1275313"/>
              <a:gd name="connsiteX922" fmla="*/ 2149775 w 2329312"/>
              <a:gd name="connsiteY922" fmla="*/ 1255496 h 1275313"/>
              <a:gd name="connsiteX923" fmla="*/ 2152112 w 2329312"/>
              <a:gd name="connsiteY923" fmla="*/ 1256062 h 1275313"/>
              <a:gd name="connsiteX924" fmla="*/ 2154437 w 2329312"/>
              <a:gd name="connsiteY924" fmla="*/ 1256603 h 1275313"/>
              <a:gd name="connsiteX925" fmla="*/ 2156774 w 2329312"/>
              <a:gd name="connsiteY925" fmla="*/ 1257145 h 1275313"/>
              <a:gd name="connsiteX926" fmla="*/ 2159099 w 2329312"/>
              <a:gd name="connsiteY926" fmla="*/ 1257661 h 1275313"/>
              <a:gd name="connsiteX927" fmla="*/ 2161436 w 2329312"/>
              <a:gd name="connsiteY927" fmla="*/ 1258178 h 1275313"/>
              <a:gd name="connsiteX928" fmla="*/ 2163761 w 2329312"/>
              <a:gd name="connsiteY928" fmla="*/ 1258670 h 1275313"/>
              <a:gd name="connsiteX929" fmla="*/ 2166099 w 2329312"/>
              <a:gd name="connsiteY929" fmla="*/ 1259150 h 1275313"/>
              <a:gd name="connsiteX930" fmla="*/ 2168423 w 2329312"/>
              <a:gd name="connsiteY930" fmla="*/ 1259617 h 1275313"/>
              <a:gd name="connsiteX931" fmla="*/ 2170761 w 2329312"/>
              <a:gd name="connsiteY931" fmla="*/ 1260072 h 1275313"/>
              <a:gd name="connsiteX932" fmla="*/ 2173098 w 2329312"/>
              <a:gd name="connsiteY932" fmla="*/ 1260528 h 1275313"/>
              <a:gd name="connsiteX933" fmla="*/ 2175423 w 2329312"/>
              <a:gd name="connsiteY933" fmla="*/ 1260958 h 1275313"/>
              <a:gd name="connsiteX934" fmla="*/ 2177760 w 2329312"/>
              <a:gd name="connsiteY934" fmla="*/ 1261376 h 1275313"/>
              <a:gd name="connsiteX935" fmla="*/ 2180085 w 2329312"/>
              <a:gd name="connsiteY935" fmla="*/ 1261794 h 1275313"/>
              <a:gd name="connsiteX936" fmla="*/ 2182423 w 2329312"/>
              <a:gd name="connsiteY936" fmla="*/ 1262188 h 1275313"/>
              <a:gd name="connsiteX937" fmla="*/ 2184747 w 2329312"/>
              <a:gd name="connsiteY937" fmla="*/ 1262582 h 1275313"/>
              <a:gd name="connsiteX938" fmla="*/ 2187085 w 2329312"/>
              <a:gd name="connsiteY938" fmla="*/ 1262963 h 1275313"/>
              <a:gd name="connsiteX939" fmla="*/ 2189410 w 2329312"/>
              <a:gd name="connsiteY939" fmla="*/ 1263332 h 1275313"/>
              <a:gd name="connsiteX940" fmla="*/ 2191747 w 2329312"/>
              <a:gd name="connsiteY940" fmla="*/ 1263689 h 1275313"/>
              <a:gd name="connsiteX941" fmla="*/ 2194072 w 2329312"/>
              <a:gd name="connsiteY941" fmla="*/ 1264046 h 1275313"/>
              <a:gd name="connsiteX942" fmla="*/ 2196409 w 2329312"/>
              <a:gd name="connsiteY942" fmla="*/ 1264390 h 1275313"/>
              <a:gd name="connsiteX943" fmla="*/ 2198746 w 2329312"/>
              <a:gd name="connsiteY943" fmla="*/ 1264710 h 1275313"/>
              <a:gd name="connsiteX944" fmla="*/ 2201071 w 2329312"/>
              <a:gd name="connsiteY944" fmla="*/ 1265042 h 1275313"/>
              <a:gd name="connsiteX945" fmla="*/ 2203409 w 2329312"/>
              <a:gd name="connsiteY945" fmla="*/ 1265350 h 1275313"/>
              <a:gd name="connsiteX946" fmla="*/ 2205734 w 2329312"/>
              <a:gd name="connsiteY946" fmla="*/ 1265657 h 1275313"/>
              <a:gd name="connsiteX947" fmla="*/ 2208071 w 2329312"/>
              <a:gd name="connsiteY947" fmla="*/ 1265952 h 1275313"/>
              <a:gd name="connsiteX948" fmla="*/ 2210396 w 2329312"/>
              <a:gd name="connsiteY948" fmla="*/ 1266248 h 1275313"/>
              <a:gd name="connsiteX949" fmla="*/ 2212733 w 2329312"/>
              <a:gd name="connsiteY949" fmla="*/ 1266518 h 1275313"/>
              <a:gd name="connsiteX950" fmla="*/ 2215058 w 2329312"/>
              <a:gd name="connsiteY950" fmla="*/ 1266789 h 1275313"/>
              <a:gd name="connsiteX951" fmla="*/ 2217395 w 2329312"/>
              <a:gd name="connsiteY951" fmla="*/ 1267059 h 1275313"/>
              <a:gd name="connsiteX952" fmla="*/ 2219720 w 2329312"/>
              <a:gd name="connsiteY952" fmla="*/ 1267318 h 1275313"/>
              <a:gd name="connsiteX953" fmla="*/ 2222058 w 2329312"/>
              <a:gd name="connsiteY953" fmla="*/ 1267564 h 1275313"/>
              <a:gd name="connsiteX954" fmla="*/ 2224395 w 2329312"/>
              <a:gd name="connsiteY954" fmla="*/ 1267810 h 1275313"/>
              <a:gd name="connsiteX955" fmla="*/ 2226720 w 2329312"/>
              <a:gd name="connsiteY955" fmla="*/ 1268044 h 1275313"/>
              <a:gd name="connsiteX956" fmla="*/ 2229057 w 2329312"/>
              <a:gd name="connsiteY956" fmla="*/ 1268277 h 1275313"/>
              <a:gd name="connsiteX957" fmla="*/ 2231382 w 2329312"/>
              <a:gd name="connsiteY957" fmla="*/ 1268499 h 1275313"/>
              <a:gd name="connsiteX958" fmla="*/ 2233719 w 2329312"/>
              <a:gd name="connsiteY958" fmla="*/ 1268720 h 1275313"/>
              <a:gd name="connsiteX959" fmla="*/ 2236044 w 2329312"/>
              <a:gd name="connsiteY959" fmla="*/ 1268929 h 1275313"/>
              <a:gd name="connsiteX960" fmla="*/ 2238381 w 2329312"/>
              <a:gd name="connsiteY960" fmla="*/ 1269126 h 1275313"/>
              <a:gd name="connsiteX961" fmla="*/ 2240706 w 2329312"/>
              <a:gd name="connsiteY961" fmla="*/ 1269323 h 1275313"/>
              <a:gd name="connsiteX962" fmla="*/ 2243044 w 2329312"/>
              <a:gd name="connsiteY962" fmla="*/ 1269520 h 1275313"/>
              <a:gd name="connsiteX963" fmla="*/ 2245369 w 2329312"/>
              <a:gd name="connsiteY963" fmla="*/ 1269704 h 1275313"/>
              <a:gd name="connsiteX964" fmla="*/ 2247706 w 2329312"/>
              <a:gd name="connsiteY964" fmla="*/ 1269889 h 1275313"/>
              <a:gd name="connsiteX965" fmla="*/ 2250031 w 2329312"/>
              <a:gd name="connsiteY965" fmla="*/ 1270061 h 1275313"/>
              <a:gd name="connsiteX966" fmla="*/ 2252368 w 2329312"/>
              <a:gd name="connsiteY966" fmla="*/ 1270233 h 1275313"/>
              <a:gd name="connsiteX967" fmla="*/ 2254705 w 2329312"/>
              <a:gd name="connsiteY967" fmla="*/ 1270405 h 1275313"/>
              <a:gd name="connsiteX968" fmla="*/ 2257030 w 2329312"/>
              <a:gd name="connsiteY968" fmla="*/ 1270565 h 1275313"/>
              <a:gd name="connsiteX969" fmla="*/ 2259368 w 2329312"/>
              <a:gd name="connsiteY969" fmla="*/ 1270725 h 1275313"/>
              <a:gd name="connsiteX970" fmla="*/ 2261692 w 2329312"/>
              <a:gd name="connsiteY970" fmla="*/ 1270873 h 1275313"/>
              <a:gd name="connsiteX971" fmla="*/ 2264030 w 2329312"/>
              <a:gd name="connsiteY971" fmla="*/ 1271020 h 1275313"/>
              <a:gd name="connsiteX972" fmla="*/ 2266355 w 2329312"/>
              <a:gd name="connsiteY972" fmla="*/ 1271156 h 1275313"/>
              <a:gd name="connsiteX973" fmla="*/ 2268692 w 2329312"/>
              <a:gd name="connsiteY973" fmla="*/ 1271304 h 1275313"/>
              <a:gd name="connsiteX974" fmla="*/ 2271017 w 2329312"/>
              <a:gd name="connsiteY974" fmla="*/ 1271427 h 1275313"/>
              <a:gd name="connsiteX975" fmla="*/ 2273354 w 2329312"/>
              <a:gd name="connsiteY975" fmla="*/ 1271562 h 1275313"/>
              <a:gd name="connsiteX976" fmla="*/ 2275679 w 2329312"/>
              <a:gd name="connsiteY976" fmla="*/ 1271685 h 1275313"/>
              <a:gd name="connsiteX977" fmla="*/ 2278016 w 2329312"/>
              <a:gd name="connsiteY977" fmla="*/ 1271808 h 1275313"/>
              <a:gd name="connsiteX978" fmla="*/ 2280354 w 2329312"/>
              <a:gd name="connsiteY978" fmla="*/ 1271931 h 1275313"/>
              <a:gd name="connsiteX979" fmla="*/ 2282679 w 2329312"/>
              <a:gd name="connsiteY979" fmla="*/ 1272042 h 1275313"/>
              <a:gd name="connsiteX980" fmla="*/ 2285016 w 2329312"/>
              <a:gd name="connsiteY980" fmla="*/ 1272152 h 1275313"/>
              <a:gd name="connsiteX981" fmla="*/ 2287341 w 2329312"/>
              <a:gd name="connsiteY981" fmla="*/ 1272263 h 1275313"/>
              <a:gd name="connsiteX982" fmla="*/ 2289678 w 2329312"/>
              <a:gd name="connsiteY982" fmla="*/ 1272361 h 1275313"/>
              <a:gd name="connsiteX983" fmla="*/ 2292003 w 2329312"/>
              <a:gd name="connsiteY983" fmla="*/ 1272460 h 1275313"/>
              <a:gd name="connsiteX984" fmla="*/ 2294340 w 2329312"/>
              <a:gd name="connsiteY984" fmla="*/ 1272558 h 1275313"/>
              <a:gd name="connsiteX985" fmla="*/ 2296665 w 2329312"/>
              <a:gd name="connsiteY985" fmla="*/ 1272657 h 1275313"/>
              <a:gd name="connsiteX986" fmla="*/ 2299003 w 2329312"/>
              <a:gd name="connsiteY986" fmla="*/ 1272755 h 1275313"/>
              <a:gd name="connsiteX987" fmla="*/ 2301327 w 2329312"/>
              <a:gd name="connsiteY987" fmla="*/ 1272841 h 1275313"/>
              <a:gd name="connsiteX988" fmla="*/ 2303665 w 2329312"/>
              <a:gd name="connsiteY988" fmla="*/ 1272927 h 1275313"/>
              <a:gd name="connsiteX989" fmla="*/ 2306002 w 2329312"/>
              <a:gd name="connsiteY989" fmla="*/ 1273001 h 1275313"/>
              <a:gd name="connsiteX990" fmla="*/ 2308327 w 2329312"/>
              <a:gd name="connsiteY990" fmla="*/ 1273087 h 1275313"/>
              <a:gd name="connsiteX991" fmla="*/ 2310664 w 2329312"/>
              <a:gd name="connsiteY991" fmla="*/ 1273161 h 1275313"/>
              <a:gd name="connsiteX992" fmla="*/ 2312989 w 2329312"/>
              <a:gd name="connsiteY992" fmla="*/ 1273235 h 1275313"/>
              <a:gd name="connsiteX993" fmla="*/ 2315327 w 2329312"/>
              <a:gd name="connsiteY993" fmla="*/ 1273309 h 1275313"/>
              <a:gd name="connsiteX994" fmla="*/ 2317651 w 2329312"/>
              <a:gd name="connsiteY994" fmla="*/ 1273382 h 1275313"/>
              <a:gd name="connsiteX995" fmla="*/ 2319989 w 2329312"/>
              <a:gd name="connsiteY995" fmla="*/ 1273456 h 1275313"/>
              <a:gd name="connsiteX996" fmla="*/ 2322314 w 2329312"/>
              <a:gd name="connsiteY996" fmla="*/ 1273518 h 1275313"/>
              <a:gd name="connsiteX997" fmla="*/ 2324651 w 2329312"/>
              <a:gd name="connsiteY997" fmla="*/ 1273579 h 1275313"/>
              <a:gd name="connsiteX998" fmla="*/ 2326976 w 2329312"/>
              <a:gd name="connsiteY998" fmla="*/ 1273641 h 1275313"/>
              <a:gd name="connsiteX999" fmla="*/ 2329313 w 2329312"/>
              <a:gd name="connsiteY999" fmla="*/ 1273702 h 127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329312" h="1275313">
                <a:moveTo>
                  <a:pt x="0" y="1275314"/>
                </a:moveTo>
                <a:lnTo>
                  <a:pt x="2331" y="1275314"/>
                </a:lnTo>
                <a:lnTo>
                  <a:pt x="4663" y="1275314"/>
                </a:lnTo>
                <a:lnTo>
                  <a:pt x="6995" y="1275314"/>
                </a:lnTo>
                <a:lnTo>
                  <a:pt x="9326" y="1275314"/>
                </a:lnTo>
                <a:lnTo>
                  <a:pt x="11658" y="1275314"/>
                </a:lnTo>
                <a:lnTo>
                  <a:pt x="13989" y="1275314"/>
                </a:lnTo>
                <a:lnTo>
                  <a:pt x="16321" y="1275314"/>
                </a:lnTo>
                <a:lnTo>
                  <a:pt x="18653" y="1275314"/>
                </a:lnTo>
                <a:lnTo>
                  <a:pt x="20985" y="1275314"/>
                </a:lnTo>
                <a:lnTo>
                  <a:pt x="23316" y="1275314"/>
                </a:lnTo>
                <a:lnTo>
                  <a:pt x="25647" y="1275314"/>
                </a:lnTo>
                <a:lnTo>
                  <a:pt x="27979" y="1275314"/>
                </a:lnTo>
                <a:lnTo>
                  <a:pt x="30311" y="1275314"/>
                </a:lnTo>
                <a:lnTo>
                  <a:pt x="32643" y="1275314"/>
                </a:lnTo>
                <a:lnTo>
                  <a:pt x="34974" y="1275314"/>
                </a:lnTo>
                <a:lnTo>
                  <a:pt x="37306" y="1275314"/>
                </a:lnTo>
                <a:lnTo>
                  <a:pt x="39637" y="1275314"/>
                </a:lnTo>
                <a:lnTo>
                  <a:pt x="41969" y="1275314"/>
                </a:lnTo>
                <a:lnTo>
                  <a:pt x="44301" y="1275314"/>
                </a:lnTo>
                <a:lnTo>
                  <a:pt x="46632" y="1275314"/>
                </a:lnTo>
                <a:lnTo>
                  <a:pt x="48964" y="1275314"/>
                </a:lnTo>
                <a:lnTo>
                  <a:pt x="51295" y="1275314"/>
                </a:lnTo>
                <a:lnTo>
                  <a:pt x="53628" y="1275314"/>
                </a:lnTo>
                <a:lnTo>
                  <a:pt x="55959" y="1275314"/>
                </a:lnTo>
                <a:lnTo>
                  <a:pt x="58291" y="1275314"/>
                </a:lnTo>
                <a:lnTo>
                  <a:pt x="60622" y="1275314"/>
                </a:lnTo>
                <a:lnTo>
                  <a:pt x="62953" y="1275314"/>
                </a:lnTo>
                <a:lnTo>
                  <a:pt x="65286" y="1275314"/>
                </a:lnTo>
                <a:lnTo>
                  <a:pt x="67617" y="1275314"/>
                </a:lnTo>
                <a:lnTo>
                  <a:pt x="69949" y="1275314"/>
                </a:lnTo>
                <a:lnTo>
                  <a:pt x="72280" y="1275314"/>
                </a:lnTo>
                <a:lnTo>
                  <a:pt x="74613" y="1275314"/>
                </a:lnTo>
                <a:lnTo>
                  <a:pt x="76944" y="1275314"/>
                </a:lnTo>
                <a:lnTo>
                  <a:pt x="79275" y="1275314"/>
                </a:lnTo>
                <a:lnTo>
                  <a:pt x="81607" y="1275314"/>
                </a:lnTo>
                <a:lnTo>
                  <a:pt x="83938" y="1275314"/>
                </a:lnTo>
                <a:lnTo>
                  <a:pt x="86271" y="1275314"/>
                </a:lnTo>
                <a:lnTo>
                  <a:pt x="88602" y="1275314"/>
                </a:lnTo>
                <a:lnTo>
                  <a:pt x="90934" y="1275314"/>
                </a:lnTo>
                <a:lnTo>
                  <a:pt x="93265" y="1275314"/>
                </a:lnTo>
                <a:lnTo>
                  <a:pt x="95596" y="1275314"/>
                </a:lnTo>
                <a:lnTo>
                  <a:pt x="97929" y="1275314"/>
                </a:lnTo>
                <a:lnTo>
                  <a:pt x="100260" y="1275314"/>
                </a:lnTo>
                <a:lnTo>
                  <a:pt x="102592" y="1275314"/>
                </a:lnTo>
                <a:lnTo>
                  <a:pt x="104923" y="1275314"/>
                </a:lnTo>
                <a:lnTo>
                  <a:pt x="107256" y="1275314"/>
                </a:lnTo>
                <a:lnTo>
                  <a:pt x="109587" y="1275314"/>
                </a:lnTo>
                <a:lnTo>
                  <a:pt x="111919" y="1275314"/>
                </a:lnTo>
                <a:lnTo>
                  <a:pt x="114250" y="1275314"/>
                </a:lnTo>
                <a:lnTo>
                  <a:pt x="116581" y="1275314"/>
                </a:lnTo>
                <a:lnTo>
                  <a:pt x="118914" y="1275314"/>
                </a:lnTo>
                <a:lnTo>
                  <a:pt x="121245" y="1275314"/>
                </a:lnTo>
                <a:lnTo>
                  <a:pt x="123577" y="1275314"/>
                </a:lnTo>
                <a:lnTo>
                  <a:pt x="125908" y="1275314"/>
                </a:lnTo>
                <a:lnTo>
                  <a:pt x="128241" y="1275314"/>
                </a:lnTo>
                <a:lnTo>
                  <a:pt x="130572" y="1275314"/>
                </a:lnTo>
                <a:lnTo>
                  <a:pt x="132903" y="1275314"/>
                </a:lnTo>
                <a:lnTo>
                  <a:pt x="135235" y="1275314"/>
                </a:lnTo>
                <a:lnTo>
                  <a:pt x="137566" y="1275314"/>
                </a:lnTo>
                <a:lnTo>
                  <a:pt x="139899" y="1275314"/>
                </a:lnTo>
                <a:lnTo>
                  <a:pt x="142230" y="1275314"/>
                </a:lnTo>
                <a:lnTo>
                  <a:pt x="144562" y="1275314"/>
                </a:lnTo>
                <a:lnTo>
                  <a:pt x="146893" y="1275314"/>
                </a:lnTo>
                <a:lnTo>
                  <a:pt x="149225" y="1275314"/>
                </a:lnTo>
                <a:lnTo>
                  <a:pt x="151557" y="1275314"/>
                </a:lnTo>
                <a:lnTo>
                  <a:pt x="153888" y="1275314"/>
                </a:lnTo>
                <a:lnTo>
                  <a:pt x="156220" y="1275314"/>
                </a:lnTo>
                <a:lnTo>
                  <a:pt x="158551" y="1275314"/>
                </a:lnTo>
                <a:lnTo>
                  <a:pt x="160883" y="1275314"/>
                </a:lnTo>
                <a:lnTo>
                  <a:pt x="163215" y="1275314"/>
                </a:lnTo>
                <a:lnTo>
                  <a:pt x="165547" y="1275314"/>
                </a:lnTo>
                <a:lnTo>
                  <a:pt x="167878" y="1275314"/>
                </a:lnTo>
                <a:lnTo>
                  <a:pt x="170209" y="1275314"/>
                </a:lnTo>
                <a:lnTo>
                  <a:pt x="172541" y="1275314"/>
                </a:lnTo>
                <a:lnTo>
                  <a:pt x="174873" y="1275314"/>
                </a:lnTo>
                <a:lnTo>
                  <a:pt x="177205" y="1275314"/>
                </a:lnTo>
                <a:lnTo>
                  <a:pt x="179536" y="1275314"/>
                </a:lnTo>
                <a:lnTo>
                  <a:pt x="181868" y="1275314"/>
                </a:lnTo>
                <a:lnTo>
                  <a:pt x="184199" y="1275314"/>
                </a:lnTo>
                <a:lnTo>
                  <a:pt x="186531" y="1275314"/>
                </a:lnTo>
                <a:lnTo>
                  <a:pt x="188863" y="1275314"/>
                </a:lnTo>
                <a:lnTo>
                  <a:pt x="191194" y="1275314"/>
                </a:lnTo>
                <a:lnTo>
                  <a:pt x="193526" y="1275314"/>
                </a:lnTo>
                <a:lnTo>
                  <a:pt x="195857" y="1275314"/>
                </a:lnTo>
                <a:lnTo>
                  <a:pt x="198190" y="1275314"/>
                </a:lnTo>
                <a:lnTo>
                  <a:pt x="200521" y="1275314"/>
                </a:lnTo>
                <a:lnTo>
                  <a:pt x="202853" y="1275314"/>
                </a:lnTo>
                <a:lnTo>
                  <a:pt x="205184" y="1275314"/>
                </a:lnTo>
                <a:lnTo>
                  <a:pt x="207515" y="1275314"/>
                </a:lnTo>
                <a:lnTo>
                  <a:pt x="209848" y="1275314"/>
                </a:lnTo>
                <a:lnTo>
                  <a:pt x="212179" y="1275314"/>
                </a:lnTo>
                <a:lnTo>
                  <a:pt x="214511" y="1275314"/>
                </a:lnTo>
                <a:lnTo>
                  <a:pt x="216842" y="1275314"/>
                </a:lnTo>
                <a:lnTo>
                  <a:pt x="219175" y="1275314"/>
                </a:lnTo>
                <a:lnTo>
                  <a:pt x="221506" y="1275314"/>
                </a:lnTo>
                <a:lnTo>
                  <a:pt x="223837" y="1275314"/>
                </a:lnTo>
                <a:lnTo>
                  <a:pt x="226169" y="1275314"/>
                </a:lnTo>
                <a:lnTo>
                  <a:pt x="228500" y="1275314"/>
                </a:lnTo>
                <a:lnTo>
                  <a:pt x="230833" y="1275314"/>
                </a:lnTo>
                <a:lnTo>
                  <a:pt x="233164" y="1275314"/>
                </a:lnTo>
                <a:lnTo>
                  <a:pt x="235496" y="1275314"/>
                </a:lnTo>
                <a:lnTo>
                  <a:pt x="237827" y="1275314"/>
                </a:lnTo>
                <a:lnTo>
                  <a:pt x="240158" y="1275314"/>
                </a:lnTo>
                <a:lnTo>
                  <a:pt x="242491" y="1275314"/>
                </a:lnTo>
                <a:lnTo>
                  <a:pt x="244822" y="1275314"/>
                </a:lnTo>
                <a:lnTo>
                  <a:pt x="247154" y="1275314"/>
                </a:lnTo>
                <a:lnTo>
                  <a:pt x="249485" y="1275314"/>
                </a:lnTo>
                <a:lnTo>
                  <a:pt x="251818" y="1275314"/>
                </a:lnTo>
                <a:lnTo>
                  <a:pt x="254149" y="1275314"/>
                </a:lnTo>
                <a:lnTo>
                  <a:pt x="256481" y="1275314"/>
                </a:lnTo>
                <a:lnTo>
                  <a:pt x="258812" y="1275314"/>
                </a:lnTo>
                <a:lnTo>
                  <a:pt x="261143" y="1275314"/>
                </a:lnTo>
                <a:lnTo>
                  <a:pt x="263476" y="1275314"/>
                </a:lnTo>
                <a:lnTo>
                  <a:pt x="265807" y="1275314"/>
                </a:lnTo>
                <a:lnTo>
                  <a:pt x="268139" y="1275314"/>
                </a:lnTo>
                <a:lnTo>
                  <a:pt x="270470" y="1275314"/>
                </a:lnTo>
                <a:lnTo>
                  <a:pt x="272803" y="1275314"/>
                </a:lnTo>
                <a:lnTo>
                  <a:pt x="275134" y="1275314"/>
                </a:lnTo>
                <a:lnTo>
                  <a:pt x="277465" y="1275314"/>
                </a:lnTo>
                <a:lnTo>
                  <a:pt x="279797" y="1275314"/>
                </a:lnTo>
                <a:lnTo>
                  <a:pt x="282128" y="1275314"/>
                </a:lnTo>
                <a:lnTo>
                  <a:pt x="284461" y="1275314"/>
                </a:lnTo>
                <a:lnTo>
                  <a:pt x="286792" y="1275314"/>
                </a:lnTo>
                <a:lnTo>
                  <a:pt x="289124" y="1275314"/>
                </a:lnTo>
                <a:lnTo>
                  <a:pt x="291455" y="1275314"/>
                </a:lnTo>
                <a:lnTo>
                  <a:pt x="293787" y="1275314"/>
                </a:lnTo>
                <a:lnTo>
                  <a:pt x="296119" y="1275314"/>
                </a:lnTo>
                <a:lnTo>
                  <a:pt x="298450" y="1275314"/>
                </a:lnTo>
                <a:lnTo>
                  <a:pt x="300782" y="1275314"/>
                </a:lnTo>
                <a:lnTo>
                  <a:pt x="303113" y="1275314"/>
                </a:lnTo>
                <a:lnTo>
                  <a:pt x="305445" y="1275314"/>
                </a:lnTo>
                <a:lnTo>
                  <a:pt x="307777" y="1275314"/>
                </a:lnTo>
                <a:lnTo>
                  <a:pt x="310109" y="1275314"/>
                </a:lnTo>
                <a:lnTo>
                  <a:pt x="312440" y="1275314"/>
                </a:lnTo>
                <a:lnTo>
                  <a:pt x="314771" y="1275314"/>
                </a:lnTo>
                <a:lnTo>
                  <a:pt x="317103" y="1275314"/>
                </a:lnTo>
                <a:lnTo>
                  <a:pt x="319435" y="1275314"/>
                </a:lnTo>
                <a:lnTo>
                  <a:pt x="321767" y="1275314"/>
                </a:lnTo>
                <a:lnTo>
                  <a:pt x="324098" y="1275314"/>
                </a:lnTo>
                <a:lnTo>
                  <a:pt x="326430" y="1275314"/>
                </a:lnTo>
                <a:lnTo>
                  <a:pt x="328761" y="1275314"/>
                </a:lnTo>
                <a:lnTo>
                  <a:pt x="331092" y="1275314"/>
                </a:lnTo>
                <a:lnTo>
                  <a:pt x="333425" y="1275314"/>
                </a:lnTo>
                <a:lnTo>
                  <a:pt x="335756" y="1275314"/>
                </a:lnTo>
                <a:lnTo>
                  <a:pt x="338088" y="1275314"/>
                </a:lnTo>
                <a:lnTo>
                  <a:pt x="340419" y="1275301"/>
                </a:lnTo>
                <a:lnTo>
                  <a:pt x="342752" y="1275301"/>
                </a:lnTo>
                <a:lnTo>
                  <a:pt x="345083" y="1275301"/>
                </a:lnTo>
                <a:lnTo>
                  <a:pt x="347415" y="1275301"/>
                </a:lnTo>
                <a:lnTo>
                  <a:pt x="349746" y="1275301"/>
                </a:lnTo>
                <a:lnTo>
                  <a:pt x="352077" y="1275301"/>
                </a:lnTo>
                <a:lnTo>
                  <a:pt x="354410" y="1275301"/>
                </a:lnTo>
                <a:lnTo>
                  <a:pt x="356741" y="1275301"/>
                </a:lnTo>
                <a:lnTo>
                  <a:pt x="359073" y="1275301"/>
                </a:lnTo>
                <a:lnTo>
                  <a:pt x="361404" y="1275301"/>
                </a:lnTo>
                <a:lnTo>
                  <a:pt x="363737" y="1275301"/>
                </a:lnTo>
                <a:lnTo>
                  <a:pt x="366068" y="1275301"/>
                </a:lnTo>
                <a:lnTo>
                  <a:pt x="368399" y="1275301"/>
                </a:lnTo>
                <a:lnTo>
                  <a:pt x="370731" y="1275301"/>
                </a:lnTo>
                <a:lnTo>
                  <a:pt x="373062" y="1275301"/>
                </a:lnTo>
                <a:lnTo>
                  <a:pt x="375395" y="1275301"/>
                </a:lnTo>
                <a:lnTo>
                  <a:pt x="377726" y="1275301"/>
                </a:lnTo>
                <a:lnTo>
                  <a:pt x="380058" y="1275289"/>
                </a:lnTo>
                <a:lnTo>
                  <a:pt x="382389" y="1275289"/>
                </a:lnTo>
                <a:lnTo>
                  <a:pt x="384720" y="1275289"/>
                </a:lnTo>
                <a:lnTo>
                  <a:pt x="387053" y="1275289"/>
                </a:lnTo>
                <a:lnTo>
                  <a:pt x="389384" y="1275289"/>
                </a:lnTo>
                <a:lnTo>
                  <a:pt x="391716" y="1275289"/>
                </a:lnTo>
                <a:lnTo>
                  <a:pt x="394047" y="1275289"/>
                </a:lnTo>
                <a:lnTo>
                  <a:pt x="396380" y="1275289"/>
                </a:lnTo>
                <a:lnTo>
                  <a:pt x="398711" y="1275289"/>
                </a:lnTo>
                <a:lnTo>
                  <a:pt x="401043" y="1275289"/>
                </a:lnTo>
                <a:lnTo>
                  <a:pt x="403374" y="1275277"/>
                </a:lnTo>
                <a:lnTo>
                  <a:pt x="405705" y="1275277"/>
                </a:lnTo>
                <a:lnTo>
                  <a:pt x="408038" y="1275277"/>
                </a:lnTo>
                <a:lnTo>
                  <a:pt x="410369" y="1275277"/>
                </a:lnTo>
                <a:lnTo>
                  <a:pt x="412701" y="1275277"/>
                </a:lnTo>
                <a:lnTo>
                  <a:pt x="415032" y="1275277"/>
                </a:lnTo>
                <a:lnTo>
                  <a:pt x="417364" y="1275265"/>
                </a:lnTo>
                <a:lnTo>
                  <a:pt x="419696" y="1275265"/>
                </a:lnTo>
                <a:lnTo>
                  <a:pt x="422027" y="1275265"/>
                </a:lnTo>
                <a:lnTo>
                  <a:pt x="424359" y="1275265"/>
                </a:lnTo>
                <a:lnTo>
                  <a:pt x="426690" y="1275265"/>
                </a:lnTo>
                <a:lnTo>
                  <a:pt x="429022" y="1275265"/>
                </a:lnTo>
                <a:lnTo>
                  <a:pt x="431354" y="1275252"/>
                </a:lnTo>
                <a:lnTo>
                  <a:pt x="433686" y="1275252"/>
                </a:lnTo>
                <a:lnTo>
                  <a:pt x="436017" y="1275252"/>
                </a:lnTo>
                <a:lnTo>
                  <a:pt x="438349" y="1275252"/>
                </a:lnTo>
                <a:lnTo>
                  <a:pt x="440680" y="1275240"/>
                </a:lnTo>
                <a:lnTo>
                  <a:pt x="443012" y="1275240"/>
                </a:lnTo>
                <a:lnTo>
                  <a:pt x="445344" y="1275240"/>
                </a:lnTo>
                <a:lnTo>
                  <a:pt x="447675" y="1275228"/>
                </a:lnTo>
                <a:lnTo>
                  <a:pt x="450007" y="1275228"/>
                </a:lnTo>
                <a:lnTo>
                  <a:pt x="452339" y="1275228"/>
                </a:lnTo>
                <a:lnTo>
                  <a:pt x="454671" y="1275228"/>
                </a:lnTo>
                <a:lnTo>
                  <a:pt x="457002" y="1275215"/>
                </a:lnTo>
                <a:lnTo>
                  <a:pt x="459333" y="1275215"/>
                </a:lnTo>
                <a:lnTo>
                  <a:pt x="461665" y="1275203"/>
                </a:lnTo>
                <a:lnTo>
                  <a:pt x="463997" y="1275203"/>
                </a:lnTo>
                <a:lnTo>
                  <a:pt x="466329" y="1275203"/>
                </a:lnTo>
                <a:lnTo>
                  <a:pt x="468660" y="1275191"/>
                </a:lnTo>
                <a:lnTo>
                  <a:pt x="470992" y="1275191"/>
                </a:lnTo>
                <a:lnTo>
                  <a:pt x="473323" y="1275178"/>
                </a:lnTo>
                <a:lnTo>
                  <a:pt x="475654" y="1275178"/>
                </a:lnTo>
                <a:lnTo>
                  <a:pt x="477987" y="1275166"/>
                </a:lnTo>
                <a:lnTo>
                  <a:pt x="480318" y="1275166"/>
                </a:lnTo>
                <a:lnTo>
                  <a:pt x="482650" y="1275154"/>
                </a:lnTo>
                <a:lnTo>
                  <a:pt x="484981" y="1275154"/>
                </a:lnTo>
                <a:lnTo>
                  <a:pt x="487314" y="1275142"/>
                </a:lnTo>
                <a:lnTo>
                  <a:pt x="489645" y="1275142"/>
                </a:lnTo>
                <a:lnTo>
                  <a:pt x="491977" y="1275129"/>
                </a:lnTo>
                <a:lnTo>
                  <a:pt x="494308" y="1275117"/>
                </a:lnTo>
                <a:lnTo>
                  <a:pt x="496639" y="1275117"/>
                </a:lnTo>
                <a:lnTo>
                  <a:pt x="498972" y="1275105"/>
                </a:lnTo>
                <a:lnTo>
                  <a:pt x="501303" y="1275092"/>
                </a:lnTo>
                <a:lnTo>
                  <a:pt x="503635" y="1275080"/>
                </a:lnTo>
                <a:lnTo>
                  <a:pt x="505966" y="1275080"/>
                </a:lnTo>
                <a:lnTo>
                  <a:pt x="508299" y="1275068"/>
                </a:lnTo>
                <a:lnTo>
                  <a:pt x="510630" y="1275055"/>
                </a:lnTo>
                <a:lnTo>
                  <a:pt x="512961" y="1275043"/>
                </a:lnTo>
                <a:lnTo>
                  <a:pt x="515293" y="1275031"/>
                </a:lnTo>
                <a:lnTo>
                  <a:pt x="517624" y="1275018"/>
                </a:lnTo>
                <a:lnTo>
                  <a:pt x="519957" y="1275006"/>
                </a:lnTo>
                <a:lnTo>
                  <a:pt x="522288" y="1274994"/>
                </a:lnTo>
                <a:lnTo>
                  <a:pt x="524620" y="1274982"/>
                </a:lnTo>
                <a:lnTo>
                  <a:pt x="526951" y="1274969"/>
                </a:lnTo>
                <a:lnTo>
                  <a:pt x="529282" y="1274957"/>
                </a:lnTo>
                <a:lnTo>
                  <a:pt x="531615" y="1274932"/>
                </a:lnTo>
                <a:lnTo>
                  <a:pt x="533946" y="1274920"/>
                </a:lnTo>
                <a:lnTo>
                  <a:pt x="536278" y="1274908"/>
                </a:lnTo>
                <a:lnTo>
                  <a:pt x="538609" y="1274883"/>
                </a:lnTo>
                <a:lnTo>
                  <a:pt x="540942" y="1274871"/>
                </a:lnTo>
                <a:lnTo>
                  <a:pt x="543273" y="1274846"/>
                </a:lnTo>
                <a:lnTo>
                  <a:pt x="545605" y="1274834"/>
                </a:lnTo>
                <a:lnTo>
                  <a:pt x="547936" y="1274809"/>
                </a:lnTo>
                <a:lnTo>
                  <a:pt x="550267" y="1274797"/>
                </a:lnTo>
                <a:lnTo>
                  <a:pt x="552600" y="1274772"/>
                </a:lnTo>
                <a:lnTo>
                  <a:pt x="554931" y="1274748"/>
                </a:lnTo>
                <a:lnTo>
                  <a:pt x="557263" y="1274723"/>
                </a:lnTo>
                <a:lnTo>
                  <a:pt x="559594" y="1274699"/>
                </a:lnTo>
                <a:lnTo>
                  <a:pt x="561926" y="1274686"/>
                </a:lnTo>
                <a:lnTo>
                  <a:pt x="564258" y="1274649"/>
                </a:lnTo>
                <a:lnTo>
                  <a:pt x="566589" y="1274625"/>
                </a:lnTo>
                <a:lnTo>
                  <a:pt x="568921" y="1274600"/>
                </a:lnTo>
                <a:lnTo>
                  <a:pt x="571252" y="1274576"/>
                </a:lnTo>
                <a:lnTo>
                  <a:pt x="573584" y="1274539"/>
                </a:lnTo>
                <a:lnTo>
                  <a:pt x="575916" y="1274514"/>
                </a:lnTo>
                <a:lnTo>
                  <a:pt x="578248" y="1274477"/>
                </a:lnTo>
                <a:lnTo>
                  <a:pt x="580579" y="1274453"/>
                </a:lnTo>
                <a:lnTo>
                  <a:pt x="582911" y="1274416"/>
                </a:lnTo>
                <a:lnTo>
                  <a:pt x="585242" y="1274379"/>
                </a:lnTo>
                <a:lnTo>
                  <a:pt x="587574" y="1274342"/>
                </a:lnTo>
                <a:lnTo>
                  <a:pt x="589906" y="1274305"/>
                </a:lnTo>
                <a:lnTo>
                  <a:pt x="592237" y="1274268"/>
                </a:lnTo>
                <a:lnTo>
                  <a:pt x="594569" y="1274231"/>
                </a:lnTo>
                <a:lnTo>
                  <a:pt x="596900" y="1274194"/>
                </a:lnTo>
                <a:lnTo>
                  <a:pt x="599233" y="1274145"/>
                </a:lnTo>
                <a:lnTo>
                  <a:pt x="601564" y="1274096"/>
                </a:lnTo>
                <a:lnTo>
                  <a:pt x="603895" y="1274059"/>
                </a:lnTo>
                <a:lnTo>
                  <a:pt x="606227" y="1274010"/>
                </a:lnTo>
                <a:lnTo>
                  <a:pt x="608558" y="1273961"/>
                </a:lnTo>
                <a:lnTo>
                  <a:pt x="610891" y="1273911"/>
                </a:lnTo>
                <a:lnTo>
                  <a:pt x="613222" y="1273850"/>
                </a:lnTo>
                <a:lnTo>
                  <a:pt x="615554" y="1273801"/>
                </a:lnTo>
                <a:lnTo>
                  <a:pt x="617885" y="1273739"/>
                </a:lnTo>
                <a:lnTo>
                  <a:pt x="620216" y="1273690"/>
                </a:lnTo>
                <a:lnTo>
                  <a:pt x="622549" y="1273628"/>
                </a:lnTo>
                <a:lnTo>
                  <a:pt x="624880" y="1273567"/>
                </a:lnTo>
                <a:lnTo>
                  <a:pt x="627212" y="1273493"/>
                </a:lnTo>
                <a:lnTo>
                  <a:pt x="629543" y="1273432"/>
                </a:lnTo>
                <a:lnTo>
                  <a:pt x="631876" y="1273358"/>
                </a:lnTo>
                <a:lnTo>
                  <a:pt x="634207" y="1273296"/>
                </a:lnTo>
                <a:lnTo>
                  <a:pt x="636539" y="1273222"/>
                </a:lnTo>
                <a:lnTo>
                  <a:pt x="638870" y="1273136"/>
                </a:lnTo>
                <a:lnTo>
                  <a:pt x="641201" y="1273063"/>
                </a:lnTo>
                <a:lnTo>
                  <a:pt x="643534" y="1272977"/>
                </a:lnTo>
                <a:lnTo>
                  <a:pt x="645865" y="1272903"/>
                </a:lnTo>
                <a:lnTo>
                  <a:pt x="648197" y="1272817"/>
                </a:lnTo>
                <a:lnTo>
                  <a:pt x="650528" y="1272718"/>
                </a:lnTo>
                <a:lnTo>
                  <a:pt x="652861" y="1272632"/>
                </a:lnTo>
                <a:lnTo>
                  <a:pt x="655192" y="1272534"/>
                </a:lnTo>
                <a:lnTo>
                  <a:pt x="657523" y="1272435"/>
                </a:lnTo>
                <a:lnTo>
                  <a:pt x="659855" y="1272337"/>
                </a:lnTo>
                <a:lnTo>
                  <a:pt x="662186" y="1272226"/>
                </a:lnTo>
                <a:lnTo>
                  <a:pt x="664519" y="1272115"/>
                </a:lnTo>
                <a:lnTo>
                  <a:pt x="666850" y="1272005"/>
                </a:lnTo>
                <a:lnTo>
                  <a:pt x="669182" y="1271894"/>
                </a:lnTo>
                <a:lnTo>
                  <a:pt x="671513" y="1271771"/>
                </a:lnTo>
                <a:lnTo>
                  <a:pt x="673845" y="1271648"/>
                </a:lnTo>
                <a:lnTo>
                  <a:pt x="676177" y="1271525"/>
                </a:lnTo>
                <a:lnTo>
                  <a:pt x="678508" y="1271390"/>
                </a:lnTo>
                <a:lnTo>
                  <a:pt x="680840" y="1271254"/>
                </a:lnTo>
                <a:lnTo>
                  <a:pt x="683171" y="1271119"/>
                </a:lnTo>
                <a:lnTo>
                  <a:pt x="685504" y="1270971"/>
                </a:lnTo>
                <a:lnTo>
                  <a:pt x="687835" y="1270824"/>
                </a:lnTo>
                <a:lnTo>
                  <a:pt x="690167" y="1270676"/>
                </a:lnTo>
                <a:lnTo>
                  <a:pt x="692498" y="1270516"/>
                </a:lnTo>
                <a:lnTo>
                  <a:pt x="694829" y="1270356"/>
                </a:lnTo>
                <a:lnTo>
                  <a:pt x="697162" y="1270184"/>
                </a:lnTo>
                <a:lnTo>
                  <a:pt x="699493" y="1270012"/>
                </a:lnTo>
                <a:lnTo>
                  <a:pt x="701825" y="1269840"/>
                </a:lnTo>
                <a:lnTo>
                  <a:pt x="704156" y="1269655"/>
                </a:lnTo>
                <a:lnTo>
                  <a:pt x="706488" y="1269458"/>
                </a:lnTo>
                <a:lnTo>
                  <a:pt x="708820" y="1269274"/>
                </a:lnTo>
                <a:lnTo>
                  <a:pt x="711151" y="1269065"/>
                </a:lnTo>
                <a:lnTo>
                  <a:pt x="713483" y="1268868"/>
                </a:lnTo>
                <a:lnTo>
                  <a:pt x="715814" y="1268646"/>
                </a:lnTo>
                <a:lnTo>
                  <a:pt x="718146" y="1268437"/>
                </a:lnTo>
                <a:lnTo>
                  <a:pt x="720478" y="1268204"/>
                </a:lnTo>
                <a:lnTo>
                  <a:pt x="722810" y="1267970"/>
                </a:lnTo>
                <a:lnTo>
                  <a:pt x="725141" y="1267736"/>
                </a:lnTo>
                <a:lnTo>
                  <a:pt x="727473" y="1267490"/>
                </a:lnTo>
                <a:lnTo>
                  <a:pt x="729804" y="1267244"/>
                </a:lnTo>
                <a:lnTo>
                  <a:pt x="732136" y="1266986"/>
                </a:lnTo>
                <a:lnTo>
                  <a:pt x="734468" y="1266715"/>
                </a:lnTo>
                <a:lnTo>
                  <a:pt x="736803" y="1266432"/>
                </a:lnTo>
                <a:lnTo>
                  <a:pt x="739128" y="1266149"/>
                </a:lnTo>
                <a:lnTo>
                  <a:pt x="741465" y="1265866"/>
                </a:lnTo>
                <a:lnTo>
                  <a:pt x="743790" y="1265571"/>
                </a:lnTo>
                <a:lnTo>
                  <a:pt x="746127" y="1265251"/>
                </a:lnTo>
                <a:lnTo>
                  <a:pt x="748452" y="1264944"/>
                </a:lnTo>
                <a:lnTo>
                  <a:pt x="750789" y="1264612"/>
                </a:lnTo>
                <a:lnTo>
                  <a:pt x="753127" y="1264279"/>
                </a:lnTo>
                <a:lnTo>
                  <a:pt x="755452" y="1263935"/>
                </a:lnTo>
                <a:lnTo>
                  <a:pt x="757789" y="1263591"/>
                </a:lnTo>
                <a:lnTo>
                  <a:pt x="760114" y="1263221"/>
                </a:lnTo>
                <a:lnTo>
                  <a:pt x="762451" y="1262853"/>
                </a:lnTo>
                <a:lnTo>
                  <a:pt x="764776" y="1262471"/>
                </a:lnTo>
                <a:lnTo>
                  <a:pt x="767113" y="1262078"/>
                </a:lnTo>
                <a:lnTo>
                  <a:pt x="769438" y="1261671"/>
                </a:lnTo>
                <a:lnTo>
                  <a:pt x="771776" y="1261253"/>
                </a:lnTo>
                <a:lnTo>
                  <a:pt x="774100" y="1260823"/>
                </a:lnTo>
                <a:lnTo>
                  <a:pt x="776438" y="1260392"/>
                </a:lnTo>
                <a:lnTo>
                  <a:pt x="778775" y="1259937"/>
                </a:lnTo>
                <a:lnTo>
                  <a:pt x="781100" y="1259482"/>
                </a:lnTo>
                <a:lnTo>
                  <a:pt x="783437" y="1259002"/>
                </a:lnTo>
                <a:lnTo>
                  <a:pt x="785762" y="1258522"/>
                </a:lnTo>
                <a:lnTo>
                  <a:pt x="788099" y="1258018"/>
                </a:lnTo>
                <a:lnTo>
                  <a:pt x="790424" y="1257501"/>
                </a:lnTo>
                <a:lnTo>
                  <a:pt x="792762" y="1256985"/>
                </a:lnTo>
                <a:lnTo>
                  <a:pt x="795087" y="1256443"/>
                </a:lnTo>
                <a:lnTo>
                  <a:pt x="797424" y="1255890"/>
                </a:lnTo>
                <a:lnTo>
                  <a:pt x="799749" y="1255324"/>
                </a:lnTo>
                <a:lnTo>
                  <a:pt x="802086" y="1254746"/>
                </a:lnTo>
                <a:lnTo>
                  <a:pt x="804411" y="1254143"/>
                </a:lnTo>
                <a:lnTo>
                  <a:pt x="806748" y="1253528"/>
                </a:lnTo>
                <a:lnTo>
                  <a:pt x="809086" y="1252901"/>
                </a:lnTo>
                <a:lnTo>
                  <a:pt x="811410" y="1252261"/>
                </a:lnTo>
                <a:lnTo>
                  <a:pt x="813748" y="1251609"/>
                </a:lnTo>
                <a:lnTo>
                  <a:pt x="816073" y="1250932"/>
                </a:lnTo>
                <a:lnTo>
                  <a:pt x="818410" y="1250231"/>
                </a:lnTo>
                <a:lnTo>
                  <a:pt x="820735" y="1249530"/>
                </a:lnTo>
                <a:lnTo>
                  <a:pt x="823072" y="1248804"/>
                </a:lnTo>
                <a:lnTo>
                  <a:pt x="825397" y="1248054"/>
                </a:lnTo>
                <a:lnTo>
                  <a:pt x="827734" y="1247291"/>
                </a:lnTo>
                <a:lnTo>
                  <a:pt x="830059" y="1246516"/>
                </a:lnTo>
                <a:lnTo>
                  <a:pt x="832397" y="1245717"/>
                </a:lnTo>
                <a:lnTo>
                  <a:pt x="834734" y="1244892"/>
                </a:lnTo>
                <a:lnTo>
                  <a:pt x="837059" y="1244056"/>
                </a:lnTo>
                <a:lnTo>
                  <a:pt x="839396" y="1243195"/>
                </a:lnTo>
                <a:lnTo>
                  <a:pt x="841721" y="1242321"/>
                </a:lnTo>
                <a:lnTo>
                  <a:pt x="844058" y="1241423"/>
                </a:lnTo>
                <a:lnTo>
                  <a:pt x="846383" y="1240501"/>
                </a:lnTo>
                <a:lnTo>
                  <a:pt x="848720" y="1239554"/>
                </a:lnTo>
                <a:lnTo>
                  <a:pt x="851045" y="1238594"/>
                </a:lnTo>
                <a:lnTo>
                  <a:pt x="853383" y="1237610"/>
                </a:lnTo>
                <a:lnTo>
                  <a:pt x="855708" y="1236601"/>
                </a:lnTo>
                <a:lnTo>
                  <a:pt x="858045" y="1235568"/>
                </a:lnTo>
                <a:lnTo>
                  <a:pt x="860382" y="1234510"/>
                </a:lnTo>
                <a:lnTo>
                  <a:pt x="862707" y="1233440"/>
                </a:lnTo>
                <a:lnTo>
                  <a:pt x="865044" y="1232333"/>
                </a:lnTo>
                <a:lnTo>
                  <a:pt x="867369" y="1231201"/>
                </a:lnTo>
                <a:lnTo>
                  <a:pt x="869707" y="1230057"/>
                </a:lnTo>
                <a:lnTo>
                  <a:pt x="872032" y="1228876"/>
                </a:lnTo>
                <a:lnTo>
                  <a:pt x="874369" y="1227670"/>
                </a:lnTo>
                <a:lnTo>
                  <a:pt x="876694" y="1226440"/>
                </a:lnTo>
                <a:lnTo>
                  <a:pt x="879031" y="1225186"/>
                </a:lnTo>
                <a:lnTo>
                  <a:pt x="881356" y="1223894"/>
                </a:lnTo>
                <a:lnTo>
                  <a:pt x="883693" y="1222590"/>
                </a:lnTo>
                <a:lnTo>
                  <a:pt x="886031" y="1221249"/>
                </a:lnTo>
                <a:lnTo>
                  <a:pt x="888355" y="1219884"/>
                </a:lnTo>
                <a:lnTo>
                  <a:pt x="890693" y="1218481"/>
                </a:lnTo>
                <a:lnTo>
                  <a:pt x="893018" y="1217054"/>
                </a:lnTo>
                <a:lnTo>
                  <a:pt x="895355" y="1215591"/>
                </a:lnTo>
                <a:lnTo>
                  <a:pt x="897680" y="1214114"/>
                </a:lnTo>
                <a:lnTo>
                  <a:pt x="900017" y="1212589"/>
                </a:lnTo>
                <a:lnTo>
                  <a:pt x="902342" y="1211039"/>
                </a:lnTo>
                <a:lnTo>
                  <a:pt x="904679" y="1209465"/>
                </a:lnTo>
                <a:lnTo>
                  <a:pt x="907004" y="1207841"/>
                </a:lnTo>
                <a:lnTo>
                  <a:pt x="909342" y="1206205"/>
                </a:lnTo>
                <a:lnTo>
                  <a:pt x="911667" y="1204519"/>
                </a:lnTo>
                <a:lnTo>
                  <a:pt x="914004" y="1202809"/>
                </a:lnTo>
                <a:lnTo>
                  <a:pt x="916341" y="1201063"/>
                </a:lnTo>
                <a:lnTo>
                  <a:pt x="918666" y="1199279"/>
                </a:lnTo>
                <a:lnTo>
                  <a:pt x="921003" y="1197458"/>
                </a:lnTo>
                <a:lnTo>
                  <a:pt x="923328" y="1195613"/>
                </a:lnTo>
                <a:lnTo>
                  <a:pt x="925666" y="1193719"/>
                </a:lnTo>
                <a:lnTo>
                  <a:pt x="927991" y="1191800"/>
                </a:lnTo>
                <a:lnTo>
                  <a:pt x="930328" y="1189831"/>
                </a:lnTo>
                <a:lnTo>
                  <a:pt x="932653" y="1187839"/>
                </a:lnTo>
                <a:lnTo>
                  <a:pt x="934990" y="1185797"/>
                </a:lnTo>
                <a:lnTo>
                  <a:pt x="937315" y="1183718"/>
                </a:lnTo>
                <a:lnTo>
                  <a:pt x="939652" y="1181614"/>
                </a:lnTo>
                <a:lnTo>
                  <a:pt x="941990" y="1179461"/>
                </a:lnTo>
                <a:lnTo>
                  <a:pt x="944315" y="1177259"/>
                </a:lnTo>
                <a:lnTo>
                  <a:pt x="946652" y="1175033"/>
                </a:lnTo>
                <a:lnTo>
                  <a:pt x="948977" y="1172757"/>
                </a:lnTo>
                <a:lnTo>
                  <a:pt x="951314" y="1170445"/>
                </a:lnTo>
                <a:lnTo>
                  <a:pt x="953639" y="1168083"/>
                </a:lnTo>
                <a:lnTo>
                  <a:pt x="955976" y="1165684"/>
                </a:lnTo>
                <a:lnTo>
                  <a:pt x="958301" y="1163248"/>
                </a:lnTo>
                <a:lnTo>
                  <a:pt x="960638" y="1160763"/>
                </a:lnTo>
                <a:lnTo>
                  <a:pt x="962963" y="1158229"/>
                </a:lnTo>
                <a:lnTo>
                  <a:pt x="965301" y="1155658"/>
                </a:lnTo>
                <a:lnTo>
                  <a:pt x="967638" y="1153050"/>
                </a:lnTo>
                <a:lnTo>
                  <a:pt x="969963" y="1150381"/>
                </a:lnTo>
                <a:lnTo>
                  <a:pt x="972300" y="1147675"/>
                </a:lnTo>
                <a:lnTo>
                  <a:pt x="974625" y="1144931"/>
                </a:lnTo>
                <a:lnTo>
                  <a:pt x="976962" y="1142127"/>
                </a:lnTo>
                <a:lnTo>
                  <a:pt x="979287" y="1139285"/>
                </a:lnTo>
                <a:lnTo>
                  <a:pt x="981625" y="1136394"/>
                </a:lnTo>
                <a:lnTo>
                  <a:pt x="983949" y="1133454"/>
                </a:lnTo>
                <a:lnTo>
                  <a:pt x="986287" y="1130477"/>
                </a:lnTo>
                <a:lnTo>
                  <a:pt x="988612" y="1127439"/>
                </a:lnTo>
                <a:lnTo>
                  <a:pt x="990949" y="1124351"/>
                </a:lnTo>
                <a:lnTo>
                  <a:pt x="993286" y="1121227"/>
                </a:lnTo>
                <a:lnTo>
                  <a:pt x="995611" y="1118041"/>
                </a:lnTo>
                <a:lnTo>
                  <a:pt x="997948" y="1114805"/>
                </a:lnTo>
                <a:lnTo>
                  <a:pt x="1000273" y="1111533"/>
                </a:lnTo>
                <a:lnTo>
                  <a:pt x="1002611" y="1108200"/>
                </a:lnTo>
                <a:lnTo>
                  <a:pt x="1004936" y="1104817"/>
                </a:lnTo>
                <a:lnTo>
                  <a:pt x="1007273" y="1101385"/>
                </a:lnTo>
                <a:lnTo>
                  <a:pt x="1009598" y="1097903"/>
                </a:lnTo>
                <a:lnTo>
                  <a:pt x="1011935" y="1094361"/>
                </a:lnTo>
                <a:lnTo>
                  <a:pt x="1014260" y="1090769"/>
                </a:lnTo>
                <a:lnTo>
                  <a:pt x="1016597" y="1087127"/>
                </a:lnTo>
                <a:lnTo>
                  <a:pt x="1018922" y="1083437"/>
                </a:lnTo>
                <a:lnTo>
                  <a:pt x="1021259" y="1079685"/>
                </a:lnTo>
                <a:lnTo>
                  <a:pt x="1023597" y="1075884"/>
                </a:lnTo>
                <a:lnTo>
                  <a:pt x="1025922" y="1072034"/>
                </a:lnTo>
                <a:lnTo>
                  <a:pt x="1028259" y="1068122"/>
                </a:lnTo>
                <a:lnTo>
                  <a:pt x="1030584" y="1064161"/>
                </a:lnTo>
                <a:lnTo>
                  <a:pt x="1032921" y="1060138"/>
                </a:lnTo>
                <a:lnTo>
                  <a:pt x="1035246" y="1056066"/>
                </a:lnTo>
                <a:lnTo>
                  <a:pt x="1037583" y="1051945"/>
                </a:lnTo>
                <a:lnTo>
                  <a:pt x="1039908" y="1047763"/>
                </a:lnTo>
                <a:lnTo>
                  <a:pt x="1042246" y="1043531"/>
                </a:lnTo>
                <a:lnTo>
                  <a:pt x="1044571" y="1039238"/>
                </a:lnTo>
                <a:lnTo>
                  <a:pt x="1046908" y="1034883"/>
                </a:lnTo>
                <a:lnTo>
                  <a:pt x="1049245" y="1030480"/>
                </a:lnTo>
                <a:lnTo>
                  <a:pt x="1051570" y="1026026"/>
                </a:lnTo>
                <a:lnTo>
                  <a:pt x="1053907" y="1021512"/>
                </a:lnTo>
                <a:lnTo>
                  <a:pt x="1056232" y="1016936"/>
                </a:lnTo>
                <a:lnTo>
                  <a:pt x="1058569" y="1012310"/>
                </a:lnTo>
                <a:lnTo>
                  <a:pt x="1060894" y="1007624"/>
                </a:lnTo>
                <a:lnTo>
                  <a:pt x="1063232" y="1002875"/>
                </a:lnTo>
                <a:lnTo>
                  <a:pt x="1065557" y="998078"/>
                </a:lnTo>
                <a:lnTo>
                  <a:pt x="1067894" y="993231"/>
                </a:lnTo>
                <a:lnTo>
                  <a:pt x="1070219" y="988323"/>
                </a:lnTo>
                <a:lnTo>
                  <a:pt x="1072556" y="983353"/>
                </a:lnTo>
                <a:lnTo>
                  <a:pt x="1074893" y="978334"/>
                </a:lnTo>
                <a:lnTo>
                  <a:pt x="1077218" y="973254"/>
                </a:lnTo>
                <a:lnTo>
                  <a:pt x="1079556" y="968112"/>
                </a:lnTo>
                <a:lnTo>
                  <a:pt x="1081881" y="962920"/>
                </a:lnTo>
                <a:lnTo>
                  <a:pt x="1084218" y="957668"/>
                </a:lnTo>
                <a:lnTo>
                  <a:pt x="1086543" y="952366"/>
                </a:lnTo>
                <a:lnTo>
                  <a:pt x="1088880" y="947003"/>
                </a:lnTo>
                <a:lnTo>
                  <a:pt x="1091205" y="941590"/>
                </a:lnTo>
                <a:lnTo>
                  <a:pt x="1093542" y="936116"/>
                </a:lnTo>
                <a:lnTo>
                  <a:pt x="1095867" y="930592"/>
                </a:lnTo>
                <a:lnTo>
                  <a:pt x="1098205" y="925008"/>
                </a:lnTo>
                <a:lnTo>
                  <a:pt x="1100542" y="919361"/>
                </a:lnTo>
                <a:lnTo>
                  <a:pt x="1102867" y="913678"/>
                </a:lnTo>
                <a:lnTo>
                  <a:pt x="1105204" y="907921"/>
                </a:lnTo>
                <a:lnTo>
                  <a:pt x="1107529" y="902127"/>
                </a:lnTo>
                <a:lnTo>
                  <a:pt x="1109866" y="896272"/>
                </a:lnTo>
                <a:lnTo>
                  <a:pt x="1112191" y="890355"/>
                </a:lnTo>
                <a:lnTo>
                  <a:pt x="1114529" y="884389"/>
                </a:lnTo>
                <a:lnTo>
                  <a:pt x="1116853" y="878373"/>
                </a:lnTo>
                <a:lnTo>
                  <a:pt x="1119191" y="872309"/>
                </a:lnTo>
                <a:lnTo>
                  <a:pt x="1121516" y="866195"/>
                </a:lnTo>
                <a:lnTo>
                  <a:pt x="1123853" y="860020"/>
                </a:lnTo>
                <a:lnTo>
                  <a:pt x="1126178" y="853793"/>
                </a:lnTo>
                <a:lnTo>
                  <a:pt x="1128515" y="847518"/>
                </a:lnTo>
                <a:lnTo>
                  <a:pt x="1130852" y="841192"/>
                </a:lnTo>
                <a:lnTo>
                  <a:pt x="1133177" y="834818"/>
                </a:lnTo>
                <a:lnTo>
                  <a:pt x="1135515" y="828394"/>
                </a:lnTo>
                <a:lnTo>
                  <a:pt x="1137840" y="821921"/>
                </a:lnTo>
                <a:lnTo>
                  <a:pt x="1140177" y="815401"/>
                </a:lnTo>
                <a:lnTo>
                  <a:pt x="1142502" y="808832"/>
                </a:lnTo>
                <a:lnTo>
                  <a:pt x="1144839" y="802218"/>
                </a:lnTo>
                <a:lnTo>
                  <a:pt x="1147164" y="795557"/>
                </a:lnTo>
                <a:lnTo>
                  <a:pt x="1149501" y="788850"/>
                </a:lnTo>
                <a:lnTo>
                  <a:pt x="1151826" y="782098"/>
                </a:lnTo>
                <a:lnTo>
                  <a:pt x="1154164" y="775302"/>
                </a:lnTo>
                <a:lnTo>
                  <a:pt x="1156501" y="768464"/>
                </a:lnTo>
                <a:lnTo>
                  <a:pt x="1158826" y="761583"/>
                </a:lnTo>
                <a:lnTo>
                  <a:pt x="1161163" y="754659"/>
                </a:lnTo>
                <a:lnTo>
                  <a:pt x="1163488" y="747694"/>
                </a:lnTo>
                <a:lnTo>
                  <a:pt x="1165825" y="740691"/>
                </a:lnTo>
                <a:lnTo>
                  <a:pt x="1168150" y="733647"/>
                </a:lnTo>
                <a:lnTo>
                  <a:pt x="1170487" y="726566"/>
                </a:lnTo>
                <a:lnTo>
                  <a:pt x="1172812" y="719447"/>
                </a:lnTo>
                <a:lnTo>
                  <a:pt x="1175150" y="712291"/>
                </a:lnTo>
                <a:lnTo>
                  <a:pt x="1177475" y="705100"/>
                </a:lnTo>
                <a:lnTo>
                  <a:pt x="1179812" y="697875"/>
                </a:lnTo>
                <a:lnTo>
                  <a:pt x="1182149" y="690616"/>
                </a:lnTo>
                <a:lnTo>
                  <a:pt x="1184474" y="683324"/>
                </a:lnTo>
                <a:lnTo>
                  <a:pt x="1186811" y="676001"/>
                </a:lnTo>
                <a:lnTo>
                  <a:pt x="1189136" y="668648"/>
                </a:lnTo>
                <a:lnTo>
                  <a:pt x="1191474" y="661265"/>
                </a:lnTo>
                <a:lnTo>
                  <a:pt x="1193798" y="653855"/>
                </a:lnTo>
                <a:lnTo>
                  <a:pt x="1196136" y="646416"/>
                </a:lnTo>
                <a:lnTo>
                  <a:pt x="1198461" y="638953"/>
                </a:lnTo>
                <a:lnTo>
                  <a:pt x="1200798" y="631465"/>
                </a:lnTo>
                <a:lnTo>
                  <a:pt x="1203123" y="623953"/>
                </a:lnTo>
                <a:lnTo>
                  <a:pt x="1205460" y="616419"/>
                </a:lnTo>
                <a:lnTo>
                  <a:pt x="1207797" y="608864"/>
                </a:lnTo>
                <a:lnTo>
                  <a:pt x="1210122" y="601290"/>
                </a:lnTo>
                <a:lnTo>
                  <a:pt x="1212460" y="593696"/>
                </a:lnTo>
                <a:lnTo>
                  <a:pt x="1214785" y="586086"/>
                </a:lnTo>
                <a:lnTo>
                  <a:pt x="1217122" y="578461"/>
                </a:lnTo>
                <a:lnTo>
                  <a:pt x="1219447" y="570820"/>
                </a:lnTo>
                <a:lnTo>
                  <a:pt x="1221784" y="563167"/>
                </a:lnTo>
                <a:lnTo>
                  <a:pt x="1224109" y="555502"/>
                </a:lnTo>
                <a:lnTo>
                  <a:pt x="1226446" y="547826"/>
                </a:lnTo>
                <a:lnTo>
                  <a:pt x="1228771" y="540142"/>
                </a:lnTo>
                <a:lnTo>
                  <a:pt x="1231108" y="532450"/>
                </a:lnTo>
                <a:lnTo>
                  <a:pt x="1233446" y="524752"/>
                </a:lnTo>
                <a:lnTo>
                  <a:pt x="1235771" y="517050"/>
                </a:lnTo>
                <a:lnTo>
                  <a:pt x="1238108" y="509346"/>
                </a:lnTo>
                <a:lnTo>
                  <a:pt x="1240433" y="501639"/>
                </a:lnTo>
                <a:lnTo>
                  <a:pt x="1242770" y="493932"/>
                </a:lnTo>
                <a:lnTo>
                  <a:pt x="1245095" y="486226"/>
                </a:lnTo>
                <a:lnTo>
                  <a:pt x="1247432" y="478524"/>
                </a:lnTo>
                <a:lnTo>
                  <a:pt x="1249757" y="470828"/>
                </a:lnTo>
                <a:lnTo>
                  <a:pt x="1252095" y="463137"/>
                </a:lnTo>
                <a:lnTo>
                  <a:pt x="1254420" y="455453"/>
                </a:lnTo>
                <a:lnTo>
                  <a:pt x="1256757" y="447780"/>
                </a:lnTo>
                <a:lnTo>
                  <a:pt x="1259082" y="440117"/>
                </a:lnTo>
                <a:lnTo>
                  <a:pt x="1261419" y="432468"/>
                </a:lnTo>
                <a:lnTo>
                  <a:pt x="1263756" y="424833"/>
                </a:lnTo>
                <a:lnTo>
                  <a:pt x="1266081" y="417213"/>
                </a:lnTo>
                <a:lnTo>
                  <a:pt x="1268419" y="409611"/>
                </a:lnTo>
                <a:lnTo>
                  <a:pt x="1270744" y="402028"/>
                </a:lnTo>
                <a:lnTo>
                  <a:pt x="1273081" y="394467"/>
                </a:lnTo>
                <a:lnTo>
                  <a:pt x="1275406" y="386928"/>
                </a:lnTo>
                <a:lnTo>
                  <a:pt x="1277743" y="379415"/>
                </a:lnTo>
                <a:lnTo>
                  <a:pt x="1280068" y="371926"/>
                </a:lnTo>
                <a:lnTo>
                  <a:pt x="1282405" y="364466"/>
                </a:lnTo>
                <a:lnTo>
                  <a:pt x="1284730" y="357035"/>
                </a:lnTo>
                <a:lnTo>
                  <a:pt x="1287067" y="349636"/>
                </a:lnTo>
                <a:lnTo>
                  <a:pt x="1289405" y="342270"/>
                </a:lnTo>
                <a:lnTo>
                  <a:pt x="1291730" y="334938"/>
                </a:lnTo>
                <a:lnTo>
                  <a:pt x="1294067" y="327642"/>
                </a:lnTo>
                <a:lnTo>
                  <a:pt x="1296392" y="320385"/>
                </a:lnTo>
                <a:lnTo>
                  <a:pt x="1298729" y="313168"/>
                </a:lnTo>
                <a:lnTo>
                  <a:pt x="1301054" y="305993"/>
                </a:lnTo>
                <a:lnTo>
                  <a:pt x="1303391" y="298861"/>
                </a:lnTo>
                <a:lnTo>
                  <a:pt x="1305716" y="291774"/>
                </a:lnTo>
                <a:lnTo>
                  <a:pt x="1308054" y="284735"/>
                </a:lnTo>
                <a:lnTo>
                  <a:pt x="1310379" y="277743"/>
                </a:lnTo>
                <a:lnTo>
                  <a:pt x="1312716" y="270802"/>
                </a:lnTo>
                <a:lnTo>
                  <a:pt x="1315053" y="263914"/>
                </a:lnTo>
                <a:lnTo>
                  <a:pt x="1317378" y="257079"/>
                </a:lnTo>
                <a:lnTo>
                  <a:pt x="1319715" y="250300"/>
                </a:lnTo>
                <a:lnTo>
                  <a:pt x="1322040" y="243577"/>
                </a:lnTo>
                <a:lnTo>
                  <a:pt x="1324378" y="236915"/>
                </a:lnTo>
                <a:lnTo>
                  <a:pt x="1326702" y="230311"/>
                </a:lnTo>
                <a:lnTo>
                  <a:pt x="1329040" y="223772"/>
                </a:lnTo>
                <a:lnTo>
                  <a:pt x="1331365" y="217296"/>
                </a:lnTo>
                <a:lnTo>
                  <a:pt x="1333702" y="210886"/>
                </a:lnTo>
                <a:lnTo>
                  <a:pt x="1336027" y="204543"/>
                </a:lnTo>
                <a:lnTo>
                  <a:pt x="1338364" y="198270"/>
                </a:lnTo>
                <a:lnTo>
                  <a:pt x="1340701" y="192067"/>
                </a:lnTo>
                <a:lnTo>
                  <a:pt x="1343026" y="185936"/>
                </a:lnTo>
                <a:lnTo>
                  <a:pt x="1345364" y="179880"/>
                </a:lnTo>
                <a:lnTo>
                  <a:pt x="1347689" y="173900"/>
                </a:lnTo>
                <a:lnTo>
                  <a:pt x="1350026" y="167997"/>
                </a:lnTo>
                <a:lnTo>
                  <a:pt x="1352351" y="162173"/>
                </a:lnTo>
                <a:lnTo>
                  <a:pt x="1354688" y="156428"/>
                </a:lnTo>
                <a:lnTo>
                  <a:pt x="1357013" y="150767"/>
                </a:lnTo>
                <a:lnTo>
                  <a:pt x="1359350" y="145188"/>
                </a:lnTo>
                <a:lnTo>
                  <a:pt x="1361675" y="139694"/>
                </a:lnTo>
                <a:lnTo>
                  <a:pt x="1364012" y="134288"/>
                </a:lnTo>
                <a:lnTo>
                  <a:pt x="1366337" y="128969"/>
                </a:lnTo>
                <a:lnTo>
                  <a:pt x="1368675" y="123739"/>
                </a:lnTo>
                <a:lnTo>
                  <a:pt x="1371012" y="118602"/>
                </a:lnTo>
                <a:lnTo>
                  <a:pt x="1373337" y="113556"/>
                </a:lnTo>
                <a:lnTo>
                  <a:pt x="1375674" y="108604"/>
                </a:lnTo>
                <a:lnTo>
                  <a:pt x="1377999" y="103747"/>
                </a:lnTo>
                <a:lnTo>
                  <a:pt x="1380336" y="98987"/>
                </a:lnTo>
                <a:lnTo>
                  <a:pt x="1382661" y="94324"/>
                </a:lnTo>
                <a:lnTo>
                  <a:pt x="1384999" y="89762"/>
                </a:lnTo>
                <a:lnTo>
                  <a:pt x="1387324" y="85299"/>
                </a:lnTo>
                <a:lnTo>
                  <a:pt x="1389661" y="80938"/>
                </a:lnTo>
                <a:lnTo>
                  <a:pt x="1391986" y="76681"/>
                </a:lnTo>
                <a:lnTo>
                  <a:pt x="1394323" y="72526"/>
                </a:lnTo>
                <a:lnTo>
                  <a:pt x="1396660" y="68478"/>
                </a:lnTo>
                <a:lnTo>
                  <a:pt x="1398985" y="64537"/>
                </a:lnTo>
                <a:lnTo>
                  <a:pt x="1401322" y="60704"/>
                </a:lnTo>
                <a:lnTo>
                  <a:pt x="1403647" y="56978"/>
                </a:lnTo>
                <a:lnTo>
                  <a:pt x="1405985" y="53362"/>
                </a:lnTo>
                <a:lnTo>
                  <a:pt x="1408310" y="49859"/>
                </a:lnTo>
                <a:lnTo>
                  <a:pt x="1410647" y="46466"/>
                </a:lnTo>
                <a:lnTo>
                  <a:pt x="1412972" y="43186"/>
                </a:lnTo>
                <a:lnTo>
                  <a:pt x="1415309" y="40021"/>
                </a:lnTo>
                <a:lnTo>
                  <a:pt x="1417634" y="36971"/>
                </a:lnTo>
                <a:lnTo>
                  <a:pt x="1419971" y="34035"/>
                </a:lnTo>
                <a:lnTo>
                  <a:pt x="1422309" y="31217"/>
                </a:lnTo>
                <a:lnTo>
                  <a:pt x="1424634" y="28516"/>
                </a:lnTo>
                <a:lnTo>
                  <a:pt x="1426971" y="25933"/>
                </a:lnTo>
                <a:lnTo>
                  <a:pt x="1429296" y="23469"/>
                </a:lnTo>
                <a:lnTo>
                  <a:pt x="1431633" y="21124"/>
                </a:lnTo>
                <a:lnTo>
                  <a:pt x="1433958" y="18900"/>
                </a:lnTo>
                <a:lnTo>
                  <a:pt x="1436295" y="16798"/>
                </a:lnTo>
                <a:lnTo>
                  <a:pt x="1438620" y="14816"/>
                </a:lnTo>
                <a:lnTo>
                  <a:pt x="1440958" y="12957"/>
                </a:lnTo>
                <a:lnTo>
                  <a:pt x="1443283" y="11220"/>
                </a:lnTo>
                <a:lnTo>
                  <a:pt x="1445620" y="9607"/>
                </a:lnTo>
                <a:lnTo>
                  <a:pt x="1447957" y="8118"/>
                </a:lnTo>
                <a:lnTo>
                  <a:pt x="1450282" y="6752"/>
                </a:lnTo>
                <a:lnTo>
                  <a:pt x="1452619" y="5511"/>
                </a:lnTo>
                <a:lnTo>
                  <a:pt x="1454944" y="4395"/>
                </a:lnTo>
                <a:lnTo>
                  <a:pt x="1457282" y="3405"/>
                </a:lnTo>
                <a:lnTo>
                  <a:pt x="1459606" y="2540"/>
                </a:lnTo>
                <a:lnTo>
                  <a:pt x="1461944" y="1801"/>
                </a:lnTo>
                <a:lnTo>
                  <a:pt x="1464269" y="1188"/>
                </a:lnTo>
                <a:lnTo>
                  <a:pt x="1466606" y="701"/>
                </a:lnTo>
                <a:lnTo>
                  <a:pt x="1468931" y="341"/>
                </a:lnTo>
                <a:lnTo>
                  <a:pt x="1471268" y="107"/>
                </a:lnTo>
                <a:lnTo>
                  <a:pt x="1473593" y="0"/>
                </a:lnTo>
                <a:lnTo>
                  <a:pt x="1475930" y="18"/>
                </a:lnTo>
                <a:lnTo>
                  <a:pt x="1478268" y="165"/>
                </a:lnTo>
                <a:lnTo>
                  <a:pt x="1480593" y="437"/>
                </a:lnTo>
                <a:lnTo>
                  <a:pt x="1482930" y="837"/>
                </a:lnTo>
                <a:lnTo>
                  <a:pt x="1485255" y="1362"/>
                </a:lnTo>
                <a:lnTo>
                  <a:pt x="1487592" y="2013"/>
                </a:lnTo>
                <a:lnTo>
                  <a:pt x="1489917" y="2790"/>
                </a:lnTo>
                <a:lnTo>
                  <a:pt x="1492254" y="3693"/>
                </a:lnTo>
                <a:lnTo>
                  <a:pt x="1494579" y="4723"/>
                </a:lnTo>
                <a:lnTo>
                  <a:pt x="1496916" y="5876"/>
                </a:lnTo>
                <a:lnTo>
                  <a:pt x="1499241" y="7154"/>
                </a:lnTo>
                <a:lnTo>
                  <a:pt x="1501579" y="8558"/>
                </a:lnTo>
                <a:lnTo>
                  <a:pt x="1503916" y="10085"/>
                </a:lnTo>
                <a:lnTo>
                  <a:pt x="1506241" y="11736"/>
                </a:lnTo>
                <a:lnTo>
                  <a:pt x="1508578" y="13509"/>
                </a:lnTo>
                <a:lnTo>
                  <a:pt x="1510903" y="15406"/>
                </a:lnTo>
                <a:lnTo>
                  <a:pt x="1513240" y="17425"/>
                </a:lnTo>
                <a:lnTo>
                  <a:pt x="1515565" y="19564"/>
                </a:lnTo>
                <a:lnTo>
                  <a:pt x="1517903" y="21825"/>
                </a:lnTo>
                <a:lnTo>
                  <a:pt x="1520228" y="24207"/>
                </a:lnTo>
                <a:lnTo>
                  <a:pt x="1522565" y="26706"/>
                </a:lnTo>
                <a:lnTo>
                  <a:pt x="1524890" y="29325"/>
                </a:lnTo>
                <a:lnTo>
                  <a:pt x="1527227" y="32062"/>
                </a:lnTo>
                <a:lnTo>
                  <a:pt x="1529564" y="34916"/>
                </a:lnTo>
                <a:lnTo>
                  <a:pt x="1531889" y="37887"/>
                </a:lnTo>
                <a:lnTo>
                  <a:pt x="1534226" y="40972"/>
                </a:lnTo>
                <a:lnTo>
                  <a:pt x="1536551" y="44173"/>
                </a:lnTo>
                <a:lnTo>
                  <a:pt x="1538889" y="47487"/>
                </a:lnTo>
                <a:lnTo>
                  <a:pt x="1541214" y="50913"/>
                </a:lnTo>
                <a:lnTo>
                  <a:pt x="1543551" y="54452"/>
                </a:lnTo>
                <a:lnTo>
                  <a:pt x="1545876" y="58101"/>
                </a:lnTo>
                <a:lnTo>
                  <a:pt x="1548213" y="61859"/>
                </a:lnTo>
                <a:lnTo>
                  <a:pt x="1550538" y="65725"/>
                </a:lnTo>
                <a:lnTo>
                  <a:pt x="1552875" y="69700"/>
                </a:lnTo>
                <a:lnTo>
                  <a:pt x="1555213" y="73780"/>
                </a:lnTo>
                <a:lnTo>
                  <a:pt x="1557538" y="77966"/>
                </a:lnTo>
                <a:lnTo>
                  <a:pt x="1559875" y="82254"/>
                </a:lnTo>
                <a:lnTo>
                  <a:pt x="1562200" y="86647"/>
                </a:lnTo>
                <a:lnTo>
                  <a:pt x="1564537" y="91140"/>
                </a:lnTo>
                <a:lnTo>
                  <a:pt x="1566862" y="95734"/>
                </a:lnTo>
                <a:lnTo>
                  <a:pt x="1569199" y="100426"/>
                </a:lnTo>
                <a:lnTo>
                  <a:pt x="1571524" y="105216"/>
                </a:lnTo>
                <a:lnTo>
                  <a:pt x="1573861" y="110102"/>
                </a:lnTo>
                <a:lnTo>
                  <a:pt x="1576186" y="115082"/>
                </a:lnTo>
                <a:lnTo>
                  <a:pt x="1578524" y="120156"/>
                </a:lnTo>
                <a:lnTo>
                  <a:pt x="1580849" y="125323"/>
                </a:lnTo>
                <a:lnTo>
                  <a:pt x="1583186" y="130579"/>
                </a:lnTo>
                <a:lnTo>
                  <a:pt x="1585523" y="135925"/>
                </a:lnTo>
                <a:lnTo>
                  <a:pt x="1587848" y="141358"/>
                </a:lnTo>
                <a:lnTo>
                  <a:pt x="1590185" y="146877"/>
                </a:lnTo>
                <a:lnTo>
                  <a:pt x="1592510" y="152482"/>
                </a:lnTo>
                <a:lnTo>
                  <a:pt x="1594848" y="158169"/>
                </a:lnTo>
                <a:lnTo>
                  <a:pt x="1597173" y="163937"/>
                </a:lnTo>
                <a:lnTo>
                  <a:pt x="1599510" y="169786"/>
                </a:lnTo>
                <a:lnTo>
                  <a:pt x="1601835" y="175713"/>
                </a:lnTo>
                <a:lnTo>
                  <a:pt x="1604172" y="181716"/>
                </a:lnTo>
                <a:lnTo>
                  <a:pt x="1606497" y="187795"/>
                </a:lnTo>
                <a:lnTo>
                  <a:pt x="1608834" y="193948"/>
                </a:lnTo>
                <a:lnTo>
                  <a:pt x="1611172" y="200172"/>
                </a:lnTo>
                <a:lnTo>
                  <a:pt x="1613497" y="206467"/>
                </a:lnTo>
                <a:lnTo>
                  <a:pt x="1615834" y="212830"/>
                </a:lnTo>
                <a:lnTo>
                  <a:pt x="1618159" y="219261"/>
                </a:lnTo>
                <a:lnTo>
                  <a:pt x="1620496" y="225756"/>
                </a:lnTo>
                <a:lnTo>
                  <a:pt x="1622821" y="232315"/>
                </a:lnTo>
                <a:lnTo>
                  <a:pt x="1625158" y="238936"/>
                </a:lnTo>
                <a:lnTo>
                  <a:pt x="1627483" y="245618"/>
                </a:lnTo>
                <a:lnTo>
                  <a:pt x="1629820" y="252356"/>
                </a:lnTo>
                <a:lnTo>
                  <a:pt x="1632145" y="259153"/>
                </a:lnTo>
                <a:lnTo>
                  <a:pt x="1634483" y="266005"/>
                </a:lnTo>
                <a:lnTo>
                  <a:pt x="1636820" y="272910"/>
                </a:lnTo>
                <a:lnTo>
                  <a:pt x="1639145" y="279866"/>
                </a:lnTo>
                <a:lnTo>
                  <a:pt x="1641482" y="286873"/>
                </a:lnTo>
                <a:lnTo>
                  <a:pt x="1643807" y="293926"/>
                </a:lnTo>
                <a:lnTo>
                  <a:pt x="1646144" y="301028"/>
                </a:lnTo>
                <a:lnTo>
                  <a:pt x="1648469" y="308173"/>
                </a:lnTo>
                <a:lnTo>
                  <a:pt x="1650807" y="315362"/>
                </a:lnTo>
                <a:lnTo>
                  <a:pt x="1653132" y="322591"/>
                </a:lnTo>
                <a:lnTo>
                  <a:pt x="1655469" y="329860"/>
                </a:lnTo>
                <a:lnTo>
                  <a:pt x="1657794" y="337166"/>
                </a:lnTo>
                <a:lnTo>
                  <a:pt x="1660131" y="344509"/>
                </a:lnTo>
                <a:lnTo>
                  <a:pt x="1662468" y="351886"/>
                </a:lnTo>
                <a:lnTo>
                  <a:pt x="1664793" y="359295"/>
                </a:lnTo>
                <a:lnTo>
                  <a:pt x="1667131" y="366735"/>
                </a:lnTo>
                <a:lnTo>
                  <a:pt x="1669455" y="374203"/>
                </a:lnTo>
                <a:lnTo>
                  <a:pt x="1671793" y="381699"/>
                </a:lnTo>
                <a:lnTo>
                  <a:pt x="1674118" y="389221"/>
                </a:lnTo>
                <a:lnTo>
                  <a:pt x="1676455" y="396767"/>
                </a:lnTo>
                <a:lnTo>
                  <a:pt x="1678780" y="404335"/>
                </a:lnTo>
                <a:lnTo>
                  <a:pt x="1681117" y="411924"/>
                </a:lnTo>
                <a:lnTo>
                  <a:pt x="1683442" y="419531"/>
                </a:lnTo>
                <a:lnTo>
                  <a:pt x="1685779" y="427155"/>
                </a:lnTo>
                <a:lnTo>
                  <a:pt x="1688104" y="434796"/>
                </a:lnTo>
                <a:lnTo>
                  <a:pt x="1690442" y="442450"/>
                </a:lnTo>
                <a:lnTo>
                  <a:pt x="1692779" y="450115"/>
                </a:lnTo>
                <a:lnTo>
                  <a:pt x="1695104" y="457792"/>
                </a:lnTo>
                <a:lnTo>
                  <a:pt x="1697441" y="465478"/>
                </a:lnTo>
                <a:lnTo>
                  <a:pt x="1699766" y="473171"/>
                </a:lnTo>
                <a:lnTo>
                  <a:pt x="1702103" y="480869"/>
                </a:lnTo>
                <a:lnTo>
                  <a:pt x="1704428" y="488572"/>
                </a:lnTo>
                <a:lnTo>
                  <a:pt x="1706765" y="496278"/>
                </a:lnTo>
                <a:lnTo>
                  <a:pt x="1709090" y="503985"/>
                </a:lnTo>
                <a:lnTo>
                  <a:pt x="1711428" y="511691"/>
                </a:lnTo>
                <a:lnTo>
                  <a:pt x="1713753" y="519396"/>
                </a:lnTo>
                <a:lnTo>
                  <a:pt x="1716090" y="527096"/>
                </a:lnTo>
                <a:lnTo>
                  <a:pt x="1718427" y="534792"/>
                </a:lnTo>
                <a:lnTo>
                  <a:pt x="1720752" y="542482"/>
                </a:lnTo>
                <a:lnTo>
                  <a:pt x="1723089" y="550164"/>
                </a:lnTo>
                <a:lnTo>
                  <a:pt x="1725414" y="557836"/>
                </a:lnTo>
                <a:lnTo>
                  <a:pt x="1727752" y="565498"/>
                </a:lnTo>
                <a:lnTo>
                  <a:pt x="1730077" y="573148"/>
                </a:lnTo>
                <a:lnTo>
                  <a:pt x="1732414" y="580783"/>
                </a:lnTo>
                <a:lnTo>
                  <a:pt x="1734739" y="588405"/>
                </a:lnTo>
                <a:lnTo>
                  <a:pt x="1737076" y="596010"/>
                </a:lnTo>
                <a:lnTo>
                  <a:pt x="1739401" y="603597"/>
                </a:lnTo>
                <a:lnTo>
                  <a:pt x="1741738" y="611167"/>
                </a:lnTo>
                <a:lnTo>
                  <a:pt x="1744075" y="618715"/>
                </a:lnTo>
                <a:lnTo>
                  <a:pt x="1746400" y="626242"/>
                </a:lnTo>
                <a:lnTo>
                  <a:pt x="1748738" y="633747"/>
                </a:lnTo>
                <a:lnTo>
                  <a:pt x="1751063" y="641229"/>
                </a:lnTo>
                <a:lnTo>
                  <a:pt x="1753400" y="648683"/>
                </a:lnTo>
                <a:lnTo>
                  <a:pt x="1755725" y="656113"/>
                </a:lnTo>
                <a:lnTo>
                  <a:pt x="1758062" y="663516"/>
                </a:lnTo>
                <a:lnTo>
                  <a:pt x="1760387" y="670890"/>
                </a:lnTo>
                <a:lnTo>
                  <a:pt x="1762724" y="678234"/>
                </a:lnTo>
                <a:lnTo>
                  <a:pt x="1765049" y="685547"/>
                </a:lnTo>
                <a:lnTo>
                  <a:pt x="1767387" y="692829"/>
                </a:lnTo>
                <a:lnTo>
                  <a:pt x="1769724" y="700078"/>
                </a:lnTo>
                <a:lnTo>
                  <a:pt x="1772049" y="707293"/>
                </a:lnTo>
                <a:lnTo>
                  <a:pt x="1774386" y="714473"/>
                </a:lnTo>
                <a:lnTo>
                  <a:pt x="1776711" y="721618"/>
                </a:lnTo>
                <a:lnTo>
                  <a:pt x="1779048" y="728726"/>
                </a:lnTo>
                <a:lnTo>
                  <a:pt x="1781373" y="735795"/>
                </a:lnTo>
                <a:lnTo>
                  <a:pt x="1783711" y="742827"/>
                </a:lnTo>
                <a:lnTo>
                  <a:pt x="1786036" y="749819"/>
                </a:lnTo>
                <a:lnTo>
                  <a:pt x="1788373" y="756772"/>
                </a:lnTo>
                <a:lnTo>
                  <a:pt x="1790698" y="763681"/>
                </a:lnTo>
                <a:lnTo>
                  <a:pt x="1793035" y="770550"/>
                </a:lnTo>
                <a:lnTo>
                  <a:pt x="1795360" y="777376"/>
                </a:lnTo>
                <a:lnTo>
                  <a:pt x="1797697" y="784158"/>
                </a:lnTo>
                <a:lnTo>
                  <a:pt x="1800034" y="790896"/>
                </a:lnTo>
                <a:lnTo>
                  <a:pt x="1802359" y="797589"/>
                </a:lnTo>
                <a:lnTo>
                  <a:pt x="1804697" y="804236"/>
                </a:lnTo>
                <a:lnTo>
                  <a:pt x="1807022" y="810837"/>
                </a:lnTo>
                <a:lnTo>
                  <a:pt x="1809359" y="817390"/>
                </a:lnTo>
                <a:lnTo>
                  <a:pt x="1811684" y="823896"/>
                </a:lnTo>
                <a:lnTo>
                  <a:pt x="1814021" y="830355"/>
                </a:lnTo>
                <a:lnTo>
                  <a:pt x="1816346" y="836764"/>
                </a:lnTo>
                <a:lnTo>
                  <a:pt x="1818683" y="843124"/>
                </a:lnTo>
                <a:lnTo>
                  <a:pt x="1821008" y="849433"/>
                </a:lnTo>
                <a:lnTo>
                  <a:pt x="1823346" y="855693"/>
                </a:lnTo>
                <a:lnTo>
                  <a:pt x="1825683" y="861902"/>
                </a:lnTo>
                <a:lnTo>
                  <a:pt x="1828008" y="868052"/>
                </a:lnTo>
                <a:lnTo>
                  <a:pt x="1830345" y="874166"/>
                </a:lnTo>
                <a:lnTo>
                  <a:pt x="1832670" y="880218"/>
                </a:lnTo>
                <a:lnTo>
                  <a:pt x="1835007" y="886221"/>
                </a:lnTo>
                <a:lnTo>
                  <a:pt x="1837332" y="892163"/>
                </a:lnTo>
                <a:lnTo>
                  <a:pt x="1839669" y="898055"/>
                </a:lnTo>
                <a:lnTo>
                  <a:pt x="1841994" y="903898"/>
                </a:lnTo>
                <a:lnTo>
                  <a:pt x="1844332" y="909680"/>
                </a:lnTo>
                <a:lnTo>
                  <a:pt x="1846657" y="915413"/>
                </a:lnTo>
                <a:lnTo>
                  <a:pt x="1848994" y="921083"/>
                </a:lnTo>
                <a:lnTo>
                  <a:pt x="1851331" y="926705"/>
                </a:lnTo>
                <a:lnTo>
                  <a:pt x="1853656" y="932278"/>
                </a:lnTo>
                <a:lnTo>
                  <a:pt x="1855993" y="937789"/>
                </a:lnTo>
                <a:lnTo>
                  <a:pt x="1858318" y="943238"/>
                </a:lnTo>
                <a:lnTo>
                  <a:pt x="1860656" y="948639"/>
                </a:lnTo>
                <a:lnTo>
                  <a:pt x="1862981" y="953990"/>
                </a:lnTo>
                <a:lnTo>
                  <a:pt x="1865318" y="959279"/>
                </a:lnTo>
                <a:lnTo>
                  <a:pt x="1867643" y="964507"/>
                </a:lnTo>
                <a:lnTo>
                  <a:pt x="1869980" y="969686"/>
                </a:lnTo>
                <a:lnTo>
                  <a:pt x="1872305" y="974804"/>
                </a:lnTo>
                <a:lnTo>
                  <a:pt x="1874642" y="979859"/>
                </a:lnTo>
                <a:lnTo>
                  <a:pt x="1876979" y="984866"/>
                </a:lnTo>
                <a:lnTo>
                  <a:pt x="1879304" y="989824"/>
                </a:lnTo>
                <a:lnTo>
                  <a:pt x="1881642" y="994707"/>
                </a:lnTo>
                <a:lnTo>
                  <a:pt x="1883967" y="999554"/>
                </a:lnTo>
                <a:lnTo>
                  <a:pt x="1886304" y="1004327"/>
                </a:lnTo>
                <a:lnTo>
                  <a:pt x="1888629" y="1009051"/>
                </a:lnTo>
                <a:lnTo>
                  <a:pt x="1890966" y="1013725"/>
                </a:lnTo>
                <a:lnTo>
                  <a:pt x="1893291" y="1018338"/>
                </a:lnTo>
                <a:lnTo>
                  <a:pt x="1895628" y="1022890"/>
                </a:lnTo>
                <a:lnTo>
                  <a:pt x="1897953" y="1027392"/>
                </a:lnTo>
                <a:lnTo>
                  <a:pt x="1900291" y="1031833"/>
                </a:lnTo>
                <a:lnTo>
                  <a:pt x="1902628" y="1036212"/>
                </a:lnTo>
                <a:lnTo>
                  <a:pt x="1904953" y="1040542"/>
                </a:lnTo>
                <a:lnTo>
                  <a:pt x="1907290" y="1044823"/>
                </a:lnTo>
                <a:lnTo>
                  <a:pt x="1909615" y="1049042"/>
                </a:lnTo>
                <a:lnTo>
                  <a:pt x="1911952" y="1053213"/>
                </a:lnTo>
                <a:lnTo>
                  <a:pt x="1914277" y="1057321"/>
                </a:lnTo>
                <a:lnTo>
                  <a:pt x="1916614" y="1061368"/>
                </a:lnTo>
                <a:lnTo>
                  <a:pt x="1918939" y="1065379"/>
                </a:lnTo>
                <a:lnTo>
                  <a:pt x="1921277" y="1069315"/>
                </a:lnTo>
                <a:lnTo>
                  <a:pt x="1923602" y="1073215"/>
                </a:lnTo>
                <a:lnTo>
                  <a:pt x="1925939" y="1077053"/>
                </a:lnTo>
                <a:lnTo>
                  <a:pt x="1928264" y="1080829"/>
                </a:lnTo>
                <a:lnTo>
                  <a:pt x="1930601" y="1084569"/>
                </a:lnTo>
                <a:lnTo>
                  <a:pt x="1932938" y="1088247"/>
                </a:lnTo>
                <a:lnTo>
                  <a:pt x="1935263" y="1091876"/>
                </a:lnTo>
                <a:lnTo>
                  <a:pt x="1937601" y="1095443"/>
                </a:lnTo>
                <a:lnTo>
                  <a:pt x="1939926" y="1098961"/>
                </a:lnTo>
                <a:lnTo>
                  <a:pt x="1942263" y="1102430"/>
                </a:lnTo>
                <a:lnTo>
                  <a:pt x="1944588" y="1105850"/>
                </a:lnTo>
                <a:lnTo>
                  <a:pt x="1946925" y="1109221"/>
                </a:lnTo>
                <a:lnTo>
                  <a:pt x="1949250" y="1112530"/>
                </a:lnTo>
                <a:lnTo>
                  <a:pt x="1951587" y="1115802"/>
                </a:lnTo>
                <a:lnTo>
                  <a:pt x="1953912" y="1119013"/>
                </a:lnTo>
                <a:lnTo>
                  <a:pt x="1956250" y="1122186"/>
                </a:lnTo>
                <a:lnTo>
                  <a:pt x="1958587" y="1125299"/>
                </a:lnTo>
                <a:lnTo>
                  <a:pt x="1960912" y="1128362"/>
                </a:lnTo>
                <a:lnTo>
                  <a:pt x="1963249" y="1131388"/>
                </a:lnTo>
                <a:lnTo>
                  <a:pt x="1965574" y="1134352"/>
                </a:lnTo>
                <a:lnTo>
                  <a:pt x="1967911" y="1137280"/>
                </a:lnTo>
                <a:lnTo>
                  <a:pt x="1970236" y="1140159"/>
                </a:lnTo>
                <a:lnTo>
                  <a:pt x="1972573" y="1142988"/>
                </a:lnTo>
                <a:lnTo>
                  <a:pt x="1974898" y="1145768"/>
                </a:lnTo>
                <a:lnTo>
                  <a:pt x="1977236" y="1148511"/>
                </a:lnTo>
                <a:lnTo>
                  <a:pt x="1979561" y="1151205"/>
                </a:lnTo>
                <a:lnTo>
                  <a:pt x="1981898" y="1153850"/>
                </a:lnTo>
                <a:lnTo>
                  <a:pt x="1984235" y="1156446"/>
                </a:lnTo>
                <a:lnTo>
                  <a:pt x="1986560" y="1159004"/>
                </a:lnTo>
                <a:lnTo>
                  <a:pt x="1988897" y="1161526"/>
                </a:lnTo>
                <a:lnTo>
                  <a:pt x="1991222" y="1163999"/>
                </a:lnTo>
                <a:lnTo>
                  <a:pt x="1993560" y="1166422"/>
                </a:lnTo>
                <a:lnTo>
                  <a:pt x="1995885" y="1168808"/>
                </a:lnTo>
                <a:lnTo>
                  <a:pt x="1998222" y="1171146"/>
                </a:lnTo>
                <a:lnTo>
                  <a:pt x="2000547" y="1173458"/>
                </a:lnTo>
                <a:lnTo>
                  <a:pt x="2002884" y="1175709"/>
                </a:lnTo>
                <a:lnTo>
                  <a:pt x="2005209" y="1177936"/>
                </a:lnTo>
                <a:lnTo>
                  <a:pt x="2007546" y="1180113"/>
                </a:lnTo>
                <a:lnTo>
                  <a:pt x="2009883" y="1182254"/>
                </a:lnTo>
                <a:lnTo>
                  <a:pt x="2012208" y="1184357"/>
                </a:lnTo>
                <a:lnTo>
                  <a:pt x="2014546" y="1186424"/>
                </a:lnTo>
                <a:lnTo>
                  <a:pt x="2016871" y="1188454"/>
                </a:lnTo>
                <a:lnTo>
                  <a:pt x="2019208" y="1190434"/>
                </a:lnTo>
                <a:lnTo>
                  <a:pt x="2021533" y="1192390"/>
                </a:lnTo>
                <a:lnTo>
                  <a:pt x="2023870" y="1194297"/>
                </a:lnTo>
                <a:lnTo>
                  <a:pt x="2026195" y="1196179"/>
                </a:lnTo>
                <a:lnTo>
                  <a:pt x="2028532" y="1198012"/>
                </a:lnTo>
                <a:lnTo>
                  <a:pt x="2030857" y="1199820"/>
                </a:lnTo>
                <a:lnTo>
                  <a:pt x="2033195" y="1201592"/>
                </a:lnTo>
                <a:lnTo>
                  <a:pt x="2035520" y="1203326"/>
                </a:lnTo>
                <a:lnTo>
                  <a:pt x="2037857" y="1205036"/>
                </a:lnTo>
                <a:lnTo>
                  <a:pt x="2040194" y="1206709"/>
                </a:lnTo>
                <a:lnTo>
                  <a:pt x="2042519" y="1208345"/>
                </a:lnTo>
                <a:lnTo>
                  <a:pt x="2044856" y="1209944"/>
                </a:lnTo>
                <a:lnTo>
                  <a:pt x="2047181" y="1211519"/>
                </a:lnTo>
                <a:lnTo>
                  <a:pt x="2049518" y="1213056"/>
                </a:lnTo>
                <a:lnTo>
                  <a:pt x="2051843" y="1214570"/>
                </a:lnTo>
                <a:lnTo>
                  <a:pt x="2054181" y="1216046"/>
                </a:lnTo>
                <a:lnTo>
                  <a:pt x="2056506" y="1217485"/>
                </a:lnTo>
                <a:lnTo>
                  <a:pt x="2058843" y="1218912"/>
                </a:lnTo>
                <a:lnTo>
                  <a:pt x="2061168" y="1220302"/>
                </a:lnTo>
                <a:lnTo>
                  <a:pt x="2063505" y="1221655"/>
                </a:lnTo>
                <a:lnTo>
                  <a:pt x="2065842" y="1222996"/>
                </a:lnTo>
                <a:lnTo>
                  <a:pt x="2068167" y="1224288"/>
                </a:lnTo>
                <a:lnTo>
                  <a:pt x="2070505" y="1225567"/>
                </a:lnTo>
                <a:lnTo>
                  <a:pt x="2072829" y="1226822"/>
                </a:lnTo>
                <a:lnTo>
                  <a:pt x="2075167" y="1228040"/>
                </a:lnTo>
                <a:lnTo>
                  <a:pt x="2077492" y="1229233"/>
                </a:lnTo>
                <a:lnTo>
                  <a:pt x="2079829" y="1230414"/>
                </a:lnTo>
                <a:lnTo>
                  <a:pt x="2082154" y="1231558"/>
                </a:lnTo>
                <a:lnTo>
                  <a:pt x="2084491" y="1232677"/>
                </a:lnTo>
                <a:lnTo>
                  <a:pt x="2086816" y="1233772"/>
                </a:lnTo>
                <a:lnTo>
                  <a:pt x="2089153" y="1234842"/>
                </a:lnTo>
                <a:lnTo>
                  <a:pt x="2091491" y="1235888"/>
                </a:lnTo>
                <a:lnTo>
                  <a:pt x="2093816" y="1236909"/>
                </a:lnTo>
                <a:lnTo>
                  <a:pt x="2096153" y="1237918"/>
                </a:lnTo>
                <a:lnTo>
                  <a:pt x="2098478" y="1238889"/>
                </a:lnTo>
                <a:lnTo>
                  <a:pt x="2100815" y="1239849"/>
                </a:lnTo>
                <a:lnTo>
                  <a:pt x="2103140" y="1240784"/>
                </a:lnTo>
                <a:lnTo>
                  <a:pt x="2105477" y="1241694"/>
                </a:lnTo>
                <a:lnTo>
                  <a:pt x="2107802" y="1242592"/>
                </a:lnTo>
                <a:lnTo>
                  <a:pt x="2110140" y="1243466"/>
                </a:lnTo>
                <a:lnTo>
                  <a:pt x="2112465" y="1244314"/>
                </a:lnTo>
                <a:lnTo>
                  <a:pt x="2114802" y="1245151"/>
                </a:lnTo>
                <a:lnTo>
                  <a:pt x="2117139" y="1245963"/>
                </a:lnTo>
                <a:lnTo>
                  <a:pt x="2119464" y="1246750"/>
                </a:lnTo>
                <a:lnTo>
                  <a:pt x="2121801" y="1247525"/>
                </a:lnTo>
                <a:lnTo>
                  <a:pt x="2124126" y="1248288"/>
                </a:lnTo>
                <a:lnTo>
                  <a:pt x="2126464" y="1249026"/>
                </a:lnTo>
                <a:lnTo>
                  <a:pt x="2128788" y="1249752"/>
                </a:lnTo>
                <a:lnTo>
                  <a:pt x="2131126" y="1250453"/>
                </a:lnTo>
                <a:lnTo>
                  <a:pt x="2133451" y="1251142"/>
                </a:lnTo>
                <a:lnTo>
                  <a:pt x="2135788" y="1251806"/>
                </a:lnTo>
                <a:lnTo>
                  <a:pt x="2138113" y="1252458"/>
                </a:lnTo>
                <a:lnTo>
                  <a:pt x="2140450" y="1253097"/>
                </a:lnTo>
                <a:lnTo>
                  <a:pt x="2142775" y="1253725"/>
                </a:lnTo>
                <a:lnTo>
                  <a:pt x="2145112" y="1254328"/>
                </a:lnTo>
                <a:lnTo>
                  <a:pt x="2147450" y="1254918"/>
                </a:lnTo>
                <a:lnTo>
                  <a:pt x="2149775" y="1255496"/>
                </a:lnTo>
                <a:lnTo>
                  <a:pt x="2152112" y="1256062"/>
                </a:lnTo>
                <a:lnTo>
                  <a:pt x="2154437" y="1256603"/>
                </a:lnTo>
                <a:lnTo>
                  <a:pt x="2156774" y="1257145"/>
                </a:lnTo>
                <a:lnTo>
                  <a:pt x="2159099" y="1257661"/>
                </a:lnTo>
                <a:lnTo>
                  <a:pt x="2161436" y="1258178"/>
                </a:lnTo>
                <a:lnTo>
                  <a:pt x="2163761" y="1258670"/>
                </a:lnTo>
                <a:lnTo>
                  <a:pt x="2166099" y="1259150"/>
                </a:lnTo>
                <a:lnTo>
                  <a:pt x="2168423" y="1259617"/>
                </a:lnTo>
                <a:lnTo>
                  <a:pt x="2170761" y="1260072"/>
                </a:lnTo>
                <a:lnTo>
                  <a:pt x="2173098" y="1260528"/>
                </a:lnTo>
                <a:lnTo>
                  <a:pt x="2175423" y="1260958"/>
                </a:lnTo>
                <a:lnTo>
                  <a:pt x="2177760" y="1261376"/>
                </a:lnTo>
                <a:lnTo>
                  <a:pt x="2180085" y="1261794"/>
                </a:lnTo>
                <a:lnTo>
                  <a:pt x="2182423" y="1262188"/>
                </a:lnTo>
                <a:lnTo>
                  <a:pt x="2184747" y="1262582"/>
                </a:lnTo>
                <a:lnTo>
                  <a:pt x="2187085" y="1262963"/>
                </a:lnTo>
                <a:lnTo>
                  <a:pt x="2189410" y="1263332"/>
                </a:lnTo>
                <a:lnTo>
                  <a:pt x="2191747" y="1263689"/>
                </a:lnTo>
                <a:lnTo>
                  <a:pt x="2194072" y="1264046"/>
                </a:lnTo>
                <a:lnTo>
                  <a:pt x="2196409" y="1264390"/>
                </a:lnTo>
                <a:lnTo>
                  <a:pt x="2198746" y="1264710"/>
                </a:lnTo>
                <a:lnTo>
                  <a:pt x="2201071" y="1265042"/>
                </a:lnTo>
                <a:lnTo>
                  <a:pt x="2203409" y="1265350"/>
                </a:lnTo>
                <a:lnTo>
                  <a:pt x="2205734" y="1265657"/>
                </a:lnTo>
                <a:lnTo>
                  <a:pt x="2208071" y="1265952"/>
                </a:lnTo>
                <a:lnTo>
                  <a:pt x="2210396" y="1266248"/>
                </a:lnTo>
                <a:lnTo>
                  <a:pt x="2212733" y="1266518"/>
                </a:lnTo>
                <a:lnTo>
                  <a:pt x="2215058" y="1266789"/>
                </a:lnTo>
                <a:lnTo>
                  <a:pt x="2217395" y="1267059"/>
                </a:lnTo>
                <a:lnTo>
                  <a:pt x="2219720" y="1267318"/>
                </a:lnTo>
                <a:lnTo>
                  <a:pt x="2222058" y="1267564"/>
                </a:lnTo>
                <a:lnTo>
                  <a:pt x="2224395" y="1267810"/>
                </a:lnTo>
                <a:lnTo>
                  <a:pt x="2226720" y="1268044"/>
                </a:lnTo>
                <a:lnTo>
                  <a:pt x="2229057" y="1268277"/>
                </a:lnTo>
                <a:lnTo>
                  <a:pt x="2231382" y="1268499"/>
                </a:lnTo>
                <a:lnTo>
                  <a:pt x="2233719" y="1268720"/>
                </a:lnTo>
                <a:lnTo>
                  <a:pt x="2236044" y="1268929"/>
                </a:lnTo>
                <a:lnTo>
                  <a:pt x="2238381" y="1269126"/>
                </a:lnTo>
                <a:lnTo>
                  <a:pt x="2240706" y="1269323"/>
                </a:lnTo>
                <a:lnTo>
                  <a:pt x="2243044" y="1269520"/>
                </a:lnTo>
                <a:lnTo>
                  <a:pt x="2245369" y="1269704"/>
                </a:lnTo>
                <a:lnTo>
                  <a:pt x="2247706" y="1269889"/>
                </a:lnTo>
                <a:lnTo>
                  <a:pt x="2250031" y="1270061"/>
                </a:lnTo>
                <a:lnTo>
                  <a:pt x="2252368" y="1270233"/>
                </a:lnTo>
                <a:lnTo>
                  <a:pt x="2254705" y="1270405"/>
                </a:lnTo>
                <a:lnTo>
                  <a:pt x="2257030" y="1270565"/>
                </a:lnTo>
                <a:lnTo>
                  <a:pt x="2259368" y="1270725"/>
                </a:lnTo>
                <a:lnTo>
                  <a:pt x="2261692" y="1270873"/>
                </a:lnTo>
                <a:lnTo>
                  <a:pt x="2264030" y="1271020"/>
                </a:lnTo>
                <a:lnTo>
                  <a:pt x="2266355" y="1271156"/>
                </a:lnTo>
                <a:lnTo>
                  <a:pt x="2268692" y="1271304"/>
                </a:lnTo>
                <a:lnTo>
                  <a:pt x="2271017" y="1271427"/>
                </a:lnTo>
                <a:lnTo>
                  <a:pt x="2273354" y="1271562"/>
                </a:lnTo>
                <a:lnTo>
                  <a:pt x="2275679" y="1271685"/>
                </a:lnTo>
                <a:lnTo>
                  <a:pt x="2278016" y="1271808"/>
                </a:lnTo>
                <a:lnTo>
                  <a:pt x="2280354" y="1271931"/>
                </a:lnTo>
                <a:lnTo>
                  <a:pt x="2282679" y="1272042"/>
                </a:lnTo>
                <a:lnTo>
                  <a:pt x="2285016" y="1272152"/>
                </a:lnTo>
                <a:lnTo>
                  <a:pt x="2287341" y="1272263"/>
                </a:lnTo>
                <a:lnTo>
                  <a:pt x="2289678" y="1272361"/>
                </a:lnTo>
                <a:lnTo>
                  <a:pt x="2292003" y="1272460"/>
                </a:lnTo>
                <a:lnTo>
                  <a:pt x="2294340" y="1272558"/>
                </a:lnTo>
                <a:lnTo>
                  <a:pt x="2296665" y="1272657"/>
                </a:lnTo>
                <a:lnTo>
                  <a:pt x="2299003" y="1272755"/>
                </a:lnTo>
                <a:lnTo>
                  <a:pt x="2301327" y="1272841"/>
                </a:lnTo>
                <a:lnTo>
                  <a:pt x="2303665" y="1272927"/>
                </a:lnTo>
                <a:lnTo>
                  <a:pt x="2306002" y="1273001"/>
                </a:lnTo>
                <a:lnTo>
                  <a:pt x="2308327" y="1273087"/>
                </a:lnTo>
                <a:lnTo>
                  <a:pt x="2310664" y="1273161"/>
                </a:lnTo>
                <a:lnTo>
                  <a:pt x="2312989" y="1273235"/>
                </a:lnTo>
                <a:lnTo>
                  <a:pt x="2315327" y="1273309"/>
                </a:lnTo>
                <a:lnTo>
                  <a:pt x="2317651" y="1273382"/>
                </a:lnTo>
                <a:lnTo>
                  <a:pt x="2319989" y="1273456"/>
                </a:lnTo>
                <a:lnTo>
                  <a:pt x="2322314" y="1273518"/>
                </a:lnTo>
                <a:lnTo>
                  <a:pt x="2324651" y="1273579"/>
                </a:lnTo>
                <a:lnTo>
                  <a:pt x="2326976" y="1273641"/>
                </a:lnTo>
                <a:lnTo>
                  <a:pt x="2329313" y="1273702"/>
                </a:lnTo>
              </a:path>
            </a:pathLst>
          </a:custGeom>
          <a:noFill/>
          <a:ln w="28575" cap="rnd">
            <a:solidFill>
              <a:srgbClr val="00B0F0"/>
            </a:solidFill>
            <a:prstDash val="dash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 130">
            <a:extLst>
              <a:ext uri="{FF2B5EF4-FFF2-40B4-BE49-F238E27FC236}">
                <a16:creationId xmlns:a16="http://schemas.microsoft.com/office/drawing/2014/main" id="{3E6E8998-20F0-1C69-E8C0-F6141D93DB6B}"/>
              </a:ext>
            </a:extLst>
          </p:cNvPr>
          <p:cNvSpPr/>
          <p:nvPr/>
        </p:nvSpPr>
        <p:spPr>
          <a:xfrm>
            <a:off x="3095055" y="3650809"/>
            <a:ext cx="2329312" cy="1017558"/>
          </a:xfrm>
          <a:custGeom>
            <a:avLst/>
            <a:gdLst>
              <a:gd name="connsiteX0" fmla="*/ 0 w 2329312"/>
              <a:gd name="connsiteY0" fmla="*/ 1017558 h 1017558"/>
              <a:gd name="connsiteX1" fmla="*/ 2331 w 2329312"/>
              <a:gd name="connsiteY1" fmla="*/ 1017558 h 1017558"/>
              <a:gd name="connsiteX2" fmla="*/ 4663 w 2329312"/>
              <a:gd name="connsiteY2" fmla="*/ 1017558 h 1017558"/>
              <a:gd name="connsiteX3" fmla="*/ 6995 w 2329312"/>
              <a:gd name="connsiteY3" fmla="*/ 1017558 h 1017558"/>
              <a:gd name="connsiteX4" fmla="*/ 9326 w 2329312"/>
              <a:gd name="connsiteY4" fmla="*/ 1017558 h 1017558"/>
              <a:gd name="connsiteX5" fmla="*/ 11658 w 2329312"/>
              <a:gd name="connsiteY5" fmla="*/ 1017558 h 1017558"/>
              <a:gd name="connsiteX6" fmla="*/ 13989 w 2329312"/>
              <a:gd name="connsiteY6" fmla="*/ 1017558 h 1017558"/>
              <a:gd name="connsiteX7" fmla="*/ 16321 w 2329312"/>
              <a:gd name="connsiteY7" fmla="*/ 1017558 h 1017558"/>
              <a:gd name="connsiteX8" fmla="*/ 18653 w 2329312"/>
              <a:gd name="connsiteY8" fmla="*/ 1017558 h 1017558"/>
              <a:gd name="connsiteX9" fmla="*/ 20985 w 2329312"/>
              <a:gd name="connsiteY9" fmla="*/ 1017558 h 1017558"/>
              <a:gd name="connsiteX10" fmla="*/ 23316 w 2329312"/>
              <a:gd name="connsiteY10" fmla="*/ 1017558 h 1017558"/>
              <a:gd name="connsiteX11" fmla="*/ 25647 w 2329312"/>
              <a:gd name="connsiteY11" fmla="*/ 1017558 h 1017558"/>
              <a:gd name="connsiteX12" fmla="*/ 27979 w 2329312"/>
              <a:gd name="connsiteY12" fmla="*/ 1017558 h 1017558"/>
              <a:gd name="connsiteX13" fmla="*/ 30311 w 2329312"/>
              <a:gd name="connsiteY13" fmla="*/ 1017558 h 1017558"/>
              <a:gd name="connsiteX14" fmla="*/ 32643 w 2329312"/>
              <a:gd name="connsiteY14" fmla="*/ 1017558 h 1017558"/>
              <a:gd name="connsiteX15" fmla="*/ 34974 w 2329312"/>
              <a:gd name="connsiteY15" fmla="*/ 1017558 h 1017558"/>
              <a:gd name="connsiteX16" fmla="*/ 37306 w 2329312"/>
              <a:gd name="connsiteY16" fmla="*/ 1017558 h 1017558"/>
              <a:gd name="connsiteX17" fmla="*/ 39637 w 2329312"/>
              <a:gd name="connsiteY17" fmla="*/ 1017558 h 1017558"/>
              <a:gd name="connsiteX18" fmla="*/ 41969 w 2329312"/>
              <a:gd name="connsiteY18" fmla="*/ 1017558 h 1017558"/>
              <a:gd name="connsiteX19" fmla="*/ 44301 w 2329312"/>
              <a:gd name="connsiteY19" fmla="*/ 1017558 h 1017558"/>
              <a:gd name="connsiteX20" fmla="*/ 46632 w 2329312"/>
              <a:gd name="connsiteY20" fmla="*/ 1017558 h 1017558"/>
              <a:gd name="connsiteX21" fmla="*/ 48964 w 2329312"/>
              <a:gd name="connsiteY21" fmla="*/ 1017558 h 1017558"/>
              <a:gd name="connsiteX22" fmla="*/ 51295 w 2329312"/>
              <a:gd name="connsiteY22" fmla="*/ 1017558 h 1017558"/>
              <a:gd name="connsiteX23" fmla="*/ 53628 w 2329312"/>
              <a:gd name="connsiteY23" fmla="*/ 1017558 h 1017558"/>
              <a:gd name="connsiteX24" fmla="*/ 55959 w 2329312"/>
              <a:gd name="connsiteY24" fmla="*/ 1017558 h 1017558"/>
              <a:gd name="connsiteX25" fmla="*/ 58291 w 2329312"/>
              <a:gd name="connsiteY25" fmla="*/ 1017558 h 1017558"/>
              <a:gd name="connsiteX26" fmla="*/ 60622 w 2329312"/>
              <a:gd name="connsiteY26" fmla="*/ 1017558 h 1017558"/>
              <a:gd name="connsiteX27" fmla="*/ 62953 w 2329312"/>
              <a:gd name="connsiteY27" fmla="*/ 1017558 h 1017558"/>
              <a:gd name="connsiteX28" fmla="*/ 65286 w 2329312"/>
              <a:gd name="connsiteY28" fmla="*/ 1017558 h 1017558"/>
              <a:gd name="connsiteX29" fmla="*/ 67617 w 2329312"/>
              <a:gd name="connsiteY29" fmla="*/ 1017558 h 1017558"/>
              <a:gd name="connsiteX30" fmla="*/ 69949 w 2329312"/>
              <a:gd name="connsiteY30" fmla="*/ 1017558 h 1017558"/>
              <a:gd name="connsiteX31" fmla="*/ 72280 w 2329312"/>
              <a:gd name="connsiteY31" fmla="*/ 1017558 h 1017558"/>
              <a:gd name="connsiteX32" fmla="*/ 74613 w 2329312"/>
              <a:gd name="connsiteY32" fmla="*/ 1017558 h 1017558"/>
              <a:gd name="connsiteX33" fmla="*/ 76944 w 2329312"/>
              <a:gd name="connsiteY33" fmla="*/ 1017558 h 1017558"/>
              <a:gd name="connsiteX34" fmla="*/ 79275 w 2329312"/>
              <a:gd name="connsiteY34" fmla="*/ 1017558 h 1017558"/>
              <a:gd name="connsiteX35" fmla="*/ 81607 w 2329312"/>
              <a:gd name="connsiteY35" fmla="*/ 1017558 h 1017558"/>
              <a:gd name="connsiteX36" fmla="*/ 83938 w 2329312"/>
              <a:gd name="connsiteY36" fmla="*/ 1017558 h 1017558"/>
              <a:gd name="connsiteX37" fmla="*/ 86271 w 2329312"/>
              <a:gd name="connsiteY37" fmla="*/ 1017558 h 1017558"/>
              <a:gd name="connsiteX38" fmla="*/ 88602 w 2329312"/>
              <a:gd name="connsiteY38" fmla="*/ 1017558 h 1017558"/>
              <a:gd name="connsiteX39" fmla="*/ 90934 w 2329312"/>
              <a:gd name="connsiteY39" fmla="*/ 1017558 h 1017558"/>
              <a:gd name="connsiteX40" fmla="*/ 93265 w 2329312"/>
              <a:gd name="connsiteY40" fmla="*/ 1017558 h 1017558"/>
              <a:gd name="connsiteX41" fmla="*/ 95596 w 2329312"/>
              <a:gd name="connsiteY41" fmla="*/ 1017558 h 1017558"/>
              <a:gd name="connsiteX42" fmla="*/ 97929 w 2329312"/>
              <a:gd name="connsiteY42" fmla="*/ 1017558 h 1017558"/>
              <a:gd name="connsiteX43" fmla="*/ 100260 w 2329312"/>
              <a:gd name="connsiteY43" fmla="*/ 1017558 h 1017558"/>
              <a:gd name="connsiteX44" fmla="*/ 102592 w 2329312"/>
              <a:gd name="connsiteY44" fmla="*/ 1017558 h 1017558"/>
              <a:gd name="connsiteX45" fmla="*/ 104923 w 2329312"/>
              <a:gd name="connsiteY45" fmla="*/ 1017558 h 1017558"/>
              <a:gd name="connsiteX46" fmla="*/ 107256 w 2329312"/>
              <a:gd name="connsiteY46" fmla="*/ 1017558 h 1017558"/>
              <a:gd name="connsiteX47" fmla="*/ 109587 w 2329312"/>
              <a:gd name="connsiteY47" fmla="*/ 1017558 h 1017558"/>
              <a:gd name="connsiteX48" fmla="*/ 111919 w 2329312"/>
              <a:gd name="connsiteY48" fmla="*/ 1017558 h 1017558"/>
              <a:gd name="connsiteX49" fmla="*/ 114250 w 2329312"/>
              <a:gd name="connsiteY49" fmla="*/ 1017558 h 1017558"/>
              <a:gd name="connsiteX50" fmla="*/ 116581 w 2329312"/>
              <a:gd name="connsiteY50" fmla="*/ 1017558 h 1017558"/>
              <a:gd name="connsiteX51" fmla="*/ 118914 w 2329312"/>
              <a:gd name="connsiteY51" fmla="*/ 1017558 h 1017558"/>
              <a:gd name="connsiteX52" fmla="*/ 121245 w 2329312"/>
              <a:gd name="connsiteY52" fmla="*/ 1017558 h 1017558"/>
              <a:gd name="connsiteX53" fmla="*/ 123577 w 2329312"/>
              <a:gd name="connsiteY53" fmla="*/ 1017558 h 1017558"/>
              <a:gd name="connsiteX54" fmla="*/ 125908 w 2329312"/>
              <a:gd name="connsiteY54" fmla="*/ 1017558 h 1017558"/>
              <a:gd name="connsiteX55" fmla="*/ 128241 w 2329312"/>
              <a:gd name="connsiteY55" fmla="*/ 1017558 h 1017558"/>
              <a:gd name="connsiteX56" fmla="*/ 130572 w 2329312"/>
              <a:gd name="connsiteY56" fmla="*/ 1017558 h 1017558"/>
              <a:gd name="connsiteX57" fmla="*/ 132903 w 2329312"/>
              <a:gd name="connsiteY57" fmla="*/ 1017558 h 1017558"/>
              <a:gd name="connsiteX58" fmla="*/ 135235 w 2329312"/>
              <a:gd name="connsiteY58" fmla="*/ 1017558 h 1017558"/>
              <a:gd name="connsiteX59" fmla="*/ 137566 w 2329312"/>
              <a:gd name="connsiteY59" fmla="*/ 1017558 h 1017558"/>
              <a:gd name="connsiteX60" fmla="*/ 139899 w 2329312"/>
              <a:gd name="connsiteY60" fmla="*/ 1017558 h 1017558"/>
              <a:gd name="connsiteX61" fmla="*/ 142230 w 2329312"/>
              <a:gd name="connsiteY61" fmla="*/ 1017558 h 1017558"/>
              <a:gd name="connsiteX62" fmla="*/ 144562 w 2329312"/>
              <a:gd name="connsiteY62" fmla="*/ 1017558 h 1017558"/>
              <a:gd name="connsiteX63" fmla="*/ 146893 w 2329312"/>
              <a:gd name="connsiteY63" fmla="*/ 1017558 h 1017558"/>
              <a:gd name="connsiteX64" fmla="*/ 149225 w 2329312"/>
              <a:gd name="connsiteY64" fmla="*/ 1017558 h 1017558"/>
              <a:gd name="connsiteX65" fmla="*/ 151557 w 2329312"/>
              <a:gd name="connsiteY65" fmla="*/ 1017558 h 1017558"/>
              <a:gd name="connsiteX66" fmla="*/ 153888 w 2329312"/>
              <a:gd name="connsiteY66" fmla="*/ 1017558 h 1017558"/>
              <a:gd name="connsiteX67" fmla="*/ 156220 w 2329312"/>
              <a:gd name="connsiteY67" fmla="*/ 1017558 h 1017558"/>
              <a:gd name="connsiteX68" fmla="*/ 158551 w 2329312"/>
              <a:gd name="connsiteY68" fmla="*/ 1017558 h 1017558"/>
              <a:gd name="connsiteX69" fmla="*/ 160883 w 2329312"/>
              <a:gd name="connsiteY69" fmla="*/ 1017558 h 1017558"/>
              <a:gd name="connsiteX70" fmla="*/ 163215 w 2329312"/>
              <a:gd name="connsiteY70" fmla="*/ 1017558 h 1017558"/>
              <a:gd name="connsiteX71" fmla="*/ 165547 w 2329312"/>
              <a:gd name="connsiteY71" fmla="*/ 1017558 h 1017558"/>
              <a:gd name="connsiteX72" fmla="*/ 167878 w 2329312"/>
              <a:gd name="connsiteY72" fmla="*/ 1017558 h 1017558"/>
              <a:gd name="connsiteX73" fmla="*/ 170209 w 2329312"/>
              <a:gd name="connsiteY73" fmla="*/ 1017558 h 1017558"/>
              <a:gd name="connsiteX74" fmla="*/ 172541 w 2329312"/>
              <a:gd name="connsiteY74" fmla="*/ 1017558 h 1017558"/>
              <a:gd name="connsiteX75" fmla="*/ 174873 w 2329312"/>
              <a:gd name="connsiteY75" fmla="*/ 1017558 h 1017558"/>
              <a:gd name="connsiteX76" fmla="*/ 177205 w 2329312"/>
              <a:gd name="connsiteY76" fmla="*/ 1017558 h 1017558"/>
              <a:gd name="connsiteX77" fmla="*/ 179536 w 2329312"/>
              <a:gd name="connsiteY77" fmla="*/ 1017558 h 1017558"/>
              <a:gd name="connsiteX78" fmla="*/ 181868 w 2329312"/>
              <a:gd name="connsiteY78" fmla="*/ 1017558 h 1017558"/>
              <a:gd name="connsiteX79" fmla="*/ 184199 w 2329312"/>
              <a:gd name="connsiteY79" fmla="*/ 1017558 h 1017558"/>
              <a:gd name="connsiteX80" fmla="*/ 186531 w 2329312"/>
              <a:gd name="connsiteY80" fmla="*/ 1017558 h 1017558"/>
              <a:gd name="connsiteX81" fmla="*/ 188863 w 2329312"/>
              <a:gd name="connsiteY81" fmla="*/ 1017558 h 1017558"/>
              <a:gd name="connsiteX82" fmla="*/ 191194 w 2329312"/>
              <a:gd name="connsiteY82" fmla="*/ 1017558 h 1017558"/>
              <a:gd name="connsiteX83" fmla="*/ 193526 w 2329312"/>
              <a:gd name="connsiteY83" fmla="*/ 1017558 h 1017558"/>
              <a:gd name="connsiteX84" fmla="*/ 195857 w 2329312"/>
              <a:gd name="connsiteY84" fmla="*/ 1017558 h 1017558"/>
              <a:gd name="connsiteX85" fmla="*/ 198190 w 2329312"/>
              <a:gd name="connsiteY85" fmla="*/ 1017558 h 1017558"/>
              <a:gd name="connsiteX86" fmla="*/ 200521 w 2329312"/>
              <a:gd name="connsiteY86" fmla="*/ 1017558 h 1017558"/>
              <a:gd name="connsiteX87" fmla="*/ 202853 w 2329312"/>
              <a:gd name="connsiteY87" fmla="*/ 1017558 h 1017558"/>
              <a:gd name="connsiteX88" fmla="*/ 205184 w 2329312"/>
              <a:gd name="connsiteY88" fmla="*/ 1017558 h 1017558"/>
              <a:gd name="connsiteX89" fmla="*/ 207515 w 2329312"/>
              <a:gd name="connsiteY89" fmla="*/ 1017558 h 1017558"/>
              <a:gd name="connsiteX90" fmla="*/ 209848 w 2329312"/>
              <a:gd name="connsiteY90" fmla="*/ 1017558 h 1017558"/>
              <a:gd name="connsiteX91" fmla="*/ 212179 w 2329312"/>
              <a:gd name="connsiteY91" fmla="*/ 1017558 h 1017558"/>
              <a:gd name="connsiteX92" fmla="*/ 214511 w 2329312"/>
              <a:gd name="connsiteY92" fmla="*/ 1017558 h 1017558"/>
              <a:gd name="connsiteX93" fmla="*/ 216842 w 2329312"/>
              <a:gd name="connsiteY93" fmla="*/ 1017558 h 1017558"/>
              <a:gd name="connsiteX94" fmla="*/ 219175 w 2329312"/>
              <a:gd name="connsiteY94" fmla="*/ 1017558 h 1017558"/>
              <a:gd name="connsiteX95" fmla="*/ 221506 w 2329312"/>
              <a:gd name="connsiteY95" fmla="*/ 1017558 h 1017558"/>
              <a:gd name="connsiteX96" fmla="*/ 223837 w 2329312"/>
              <a:gd name="connsiteY96" fmla="*/ 1017558 h 1017558"/>
              <a:gd name="connsiteX97" fmla="*/ 226169 w 2329312"/>
              <a:gd name="connsiteY97" fmla="*/ 1017558 h 1017558"/>
              <a:gd name="connsiteX98" fmla="*/ 228500 w 2329312"/>
              <a:gd name="connsiteY98" fmla="*/ 1017558 h 1017558"/>
              <a:gd name="connsiteX99" fmla="*/ 230833 w 2329312"/>
              <a:gd name="connsiteY99" fmla="*/ 1017558 h 1017558"/>
              <a:gd name="connsiteX100" fmla="*/ 233164 w 2329312"/>
              <a:gd name="connsiteY100" fmla="*/ 1017558 h 1017558"/>
              <a:gd name="connsiteX101" fmla="*/ 235496 w 2329312"/>
              <a:gd name="connsiteY101" fmla="*/ 1017558 h 1017558"/>
              <a:gd name="connsiteX102" fmla="*/ 237827 w 2329312"/>
              <a:gd name="connsiteY102" fmla="*/ 1017558 h 1017558"/>
              <a:gd name="connsiteX103" fmla="*/ 240158 w 2329312"/>
              <a:gd name="connsiteY103" fmla="*/ 1017558 h 1017558"/>
              <a:gd name="connsiteX104" fmla="*/ 242491 w 2329312"/>
              <a:gd name="connsiteY104" fmla="*/ 1017558 h 1017558"/>
              <a:gd name="connsiteX105" fmla="*/ 244822 w 2329312"/>
              <a:gd name="connsiteY105" fmla="*/ 1017546 h 1017558"/>
              <a:gd name="connsiteX106" fmla="*/ 247154 w 2329312"/>
              <a:gd name="connsiteY106" fmla="*/ 1017546 h 1017558"/>
              <a:gd name="connsiteX107" fmla="*/ 249485 w 2329312"/>
              <a:gd name="connsiteY107" fmla="*/ 1017546 h 1017558"/>
              <a:gd name="connsiteX108" fmla="*/ 251818 w 2329312"/>
              <a:gd name="connsiteY108" fmla="*/ 1017546 h 1017558"/>
              <a:gd name="connsiteX109" fmla="*/ 254149 w 2329312"/>
              <a:gd name="connsiteY109" fmla="*/ 1017546 h 1017558"/>
              <a:gd name="connsiteX110" fmla="*/ 256481 w 2329312"/>
              <a:gd name="connsiteY110" fmla="*/ 1017546 h 1017558"/>
              <a:gd name="connsiteX111" fmla="*/ 258812 w 2329312"/>
              <a:gd name="connsiteY111" fmla="*/ 1017546 h 1017558"/>
              <a:gd name="connsiteX112" fmla="*/ 261143 w 2329312"/>
              <a:gd name="connsiteY112" fmla="*/ 1017546 h 1017558"/>
              <a:gd name="connsiteX113" fmla="*/ 263476 w 2329312"/>
              <a:gd name="connsiteY113" fmla="*/ 1017546 h 1017558"/>
              <a:gd name="connsiteX114" fmla="*/ 265807 w 2329312"/>
              <a:gd name="connsiteY114" fmla="*/ 1017546 h 1017558"/>
              <a:gd name="connsiteX115" fmla="*/ 268139 w 2329312"/>
              <a:gd name="connsiteY115" fmla="*/ 1017546 h 1017558"/>
              <a:gd name="connsiteX116" fmla="*/ 270470 w 2329312"/>
              <a:gd name="connsiteY116" fmla="*/ 1017546 h 1017558"/>
              <a:gd name="connsiteX117" fmla="*/ 272803 w 2329312"/>
              <a:gd name="connsiteY117" fmla="*/ 1017546 h 1017558"/>
              <a:gd name="connsiteX118" fmla="*/ 275134 w 2329312"/>
              <a:gd name="connsiteY118" fmla="*/ 1017546 h 1017558"/>
              <a:gd name="connsiteX119" fmla="*/ 277465 w 2329312"/>
              <a:gd name="connsiteY119" fmla="*/ 1017546 h 1017558"/>
              <a:gd name="connsiteX120" fmla="*/ 279797 w 2329312"/>
              <a:gd name="connsiteY120" fmla="*/ 1017546 h 1017558"/>
              <a:gd name="connsiteX121" fmla="*/ 282128 w 2329312"/>
              <a:gd name="connsiteY121" fmla="*/ 1017546 h 1017558"/>
              <a:gd name="connsiteX122" fmla="*/ 284461 w 2329312"/>
              <a:gd name="connsiteY122" fmla="*/ 1017546 h 1017558"/>
              <a:gd name="connsiteX123" fmla="*/ 286792 w 2329312"/>
              <a:gd name="connsiteY123" fmla="*/ 1017546 h 1017558"/>
              <a:gd name="connsiteX124" fmla="*/ 289124 w 2329312"/>
              <a:gd name="connsiteY124" fmla="*/ 1017546 h 1017558"/>
              <a:gd name="connsiteX125" fmla="*/ 291455 w 2329312"/>
              <a:gd name="connsiteY125" fmla="*/ 1017546 h 1017558"/>
              <a:gd name="connsiteX126" fmla="*/ 293787 w 2329312"/>
              <a:gd name="connsiteY126" fmla="*/ 1017534 h 1017558"/>
              <a:gd name="connsiteX127" fmla="*/ 296119 w 2329312"/>
              <a:gd name="connsiteY127" fmla="*/ 1017534 h 1017558"/>
              <a:gd name="connsiteX128" fmla="*/ 298450 w 2329312"/>
              <a:gd name="connsiteY128" fmla="*/ 1017534 h 1017558"/>
              <a:gd name="connsiteX129" fmla="*/ 300782 w 2329312"/>
              <a:gd name="connsiteY129" fmla="*/ 1017534 h 1017558"/>
              <a:gd name="connsiteX130" fmla="*/ 303113 w 2329312"/>
              <a:gd name="connsiteY130" fmla="*/ 1017534 h 1017558"/>
              <a:gd name="connsiteX131" fmla="*/ 305445 w 2329312"/>
              <a:gd name="connsiteY131" fmla="*/ 1017534 h 1017558"/>
              <a:gd name="connsiteX132" fmla="*/ 307777 w 2329312"/>
              <a:gd name="connsiteY132" fmla="*/ 1017534 h 1017558"/>
              <a:gd name="connsiteX133" fmla="*/ 310109 w 2329312"/>
              <a:gd name="connsiteY133" fmla="*/ 1017534 h 1017558"/>
              <a:gd name="connsiteX134" fmla="*/ 312440 w 2329312"/>
              <a:gd name="connsiteY134" fmla="*/ 1017534 h 1017558"/>
              <a:gd name="connsiteX135" fmla="*/ 314771 w 2329312"/>
              <a:gd name="connsiteY135" fmla="*/ 1017534 h 1017558"/>
              <a:gd name="connsiteX136" fmla="*/ 317103 w 2329312"/>
              <a:gd name="connsiteY136" fmla="*/ 1017534 h 1017558"/>
              <a:gd name="connsiteX137" fmla="*/ 319435 w 2329312"/>
              <a:gd name="connsiteY137" fmla="*/ 1017534 h 1017558"/>
              <a:gd name="connsiteX138" fmla="*/ 321767 w 2329312"/>
              <a:gd name="connsiteY138" fmla="*/ 1017521 h 1017558"/>
              <a:gd name="connsiteX139" fmla="*/ 324098 w 2329312"/>
              <a:gd name="connsiteY139" fmla="*/ 1017521 h 1017558"/>
              <a:gd name="connsiteX140" fmla="*/ 326430 w 2329312"/>
              <a:gd name="connsiteY140" fmla="*/ 1017521 h 1017558"/>
              <a:gd name="connsiteX141" fmla="*/ 328761 w 2329312"/>
              <a:gd name="connsiteY141" fmla="*/ 1017521 h 1017558"/>
              <a:gd name="connsiteX142" fmla="*/ 331092 w 2329312"/>
              <a:gd name="connsiteY142" fmla="*/ 1017521 h 1017558"/>
              <a:gd name="connsiteX143" fmla="*/ 333425 w 2329312"/>
              <a:gd name="connsiteY143" fmla="*/ 1017521 h 1017558"/>
              <a:gd name="connsiteX144" fmla="*/ 335756 w 2329312"/>
              <a:gd name="connsiteY144" fmla="*/ 1017521 h 1017558"/>
              <a:gd name="connsiteX145" fmla="*/ 338088 w 2329312"/>
              <a:gd name="connsiteY145" fmla="*/ 1017521 h 1017558"/>
              <a:gd name="connsiteX146" fmla="*/ 340419 w 2329312"/>
              <a:gd name="connsiteY146" fmla="*/ 1017521 h 1017558"/>
              <a:gd name="connsiteX147" fmla="*/ 342752 w 2329312"/>
              <a:gd name="connsiteY147" fmla="*/ 1017509 h 1017558"/>
              <a:gd name="connsiteX148" fmla="*/ 345083 w 2329312"/>
              <a:gd name="connsiteY148" fmla="*/ 1017509 h 1017558"/>
              <a:gd name="connsiteX149" fmla="*/ 347415 w 2329312"/>
              <a:gd name="connsiteY149" fmla="*/ 1017509 h 1017558"/>
              <a:gd name="connsiteX150" fmla="*/ 349746 w 2329312"/>
              <a:gd name="connsiteY150" fmla="*/ 1017509 h 1017558"/>
              <a:gd name="connsiteX151" fmla="*/ 352077 w 2329312"/>
              <a:gd name="connsiteY151" fmla="*/ 1017509 h 1017558"/>
              <a:gd name="connsiteX152" fmla="*/ 354410 w 2329312"/>
              <a:gd name="connsiteY152" fmla="*/ 1017509 h 1017558"/>
              <a:gd name="connsiteX153" fmla="*/ 356741 w 2329312"/>
              <a:gd name="connsiteY153" fmla="*/ 1017497 h 1017558"/>
              <a:gd name="connsiteX154" fmla="*/ 359073 w 2329312"/>
              <a:gd name="connsiteY154" fmla="*/ 1017497 h 1017558"/>
              <a:gd name="connsiteX155" fmla="*/ 361404 w 2329312"/>
              <a:gd name="connsiteY155" fmla="*/ 1017497 h 1017558"/>
              <a:gd name="connsiteX156" fmla="*/ 363737 w 2329312"/>
              <a:gd name="connsiteY156" fmla="*/ 1017497 h 1017558"/>
              <a:gd name="connsiteX157" fmla="*/ 366068 w 2329312"/>
              <a:gd name="connsiteY157" fmla="*/ 1017497 h 1017558"/>
              <a:gd name="connsiteX158" fmla="*/ 368399 w 2329312"/>
              <a:gd name="connsiteY158" fmla="*/ 1017497 h 1017558"/>
              <a:gd name="connsiteX159" fmla="*/ 370731 w 2329312"/>
              <a:gd name="connsiteY159" fmla="*/ 1017484 h 1017558"/>
              <a:gd name="connsiteX160" fmla="*/ 373062 w 2329312"/>
              <a:gd name="connsiteY160" fmla="*/ 1017484 h 1017558"/>
              <a:gd name="connsiteX161" fmla="*/ 375395 w 2329312"/>
              <a:gd name="connsiteY161" fmla="*/ 1017484 h 1017558"/>
              <a:gd name="connsiteX162" fmla="*/ 377726 w 2329312"/>
              <a:gd name="connsiteY162" fmla="*/ 1017484 h 1017558"/>
              <a:gd name="connsiteX163" fmla="*/ 380058 w 2329312"/>
              <a:gd name="connsiteY163" fmla="*/ 1017472 h 1017558"/>
              <a:gd name="connsiteX164" fmla="*/ 382389 w 2329312"/>
              <a:gd name="connsiteY164" fmla="*/ 1017472 h 1017558"/>
              <a:gd name="connsiteX165" fmla="*/ 384720 w 2329312"/>
              <a:gd name="connsiteY165" fmla="*/ 1017472 h 1017558"/>
              <a:gd name="connsiteX166" fmla="*/ 387053 w 2329312"/>
              <a:gd name="connsiteY166" fmla="*/ 1017472 h 1017558"/>
              <a:gd name="connsiteX167" fmla="*/ 389384 w 2329312"/>
              <a:gd name="connsiteY167" fmla="*/ 1017460 h 1017558"/>
              <a:gd name="connsiteX168" fmla="*/ 391716 w 2329312"/>
              <a:gd name="connsiteY168" fmla="*/ 1017460 h 1017558"/>
              <a:gd name="connsiteX169" fmla="*/ 394047 w 2329312"/>
              <a:gd name="connsiteY169" fmla="*/ 1017460 h 1017558"/>
              <a:gd name="connsiteX170" fmla="*/ 396380 w 2329312"/>
              <a:gd name="connsiteY170" fmla="*/ 1017460 h 1017558"/>
              <a:gd name="connsiteX171" fmla="*/ 398711 w 2329312"/>
              <a:gd name="connsiteY171" fmla="*/ 1017447 h 1017558"/>
              <a:gd name="connsiteX172" fmla="*/ 401043 w 2329312"/>
              <a:gd name="connsiteY172" fmla="*/ 1017447 h 1017558"/>
              <a:gd name="connsiteX173" fmla="*/ 403374 w 2329312"/>
              <a:gd name="connsiteY173" fmla="*/ 1017447 h 1017558"/>
              <a:gd name="connsiteX174" fmla="*/ 405705 w 2329312"/>
              <a:gd name="connsiteY174" fmla="*/ 1017435 h 1017558"/>
              <a:gd name="connsiteX175" fmla="*/ 408038 w 2329312"/>
              <a:gd name="connsiteY175" fmla="*/ 1017435 h 1017558"/>
              <a:gd name="connsiteX176" fmla="*/ 410369 w 2329312"/>
              <a:gd name="connsiteY176" fmla="*/ 1017435 h 1017558"/>
              <a:gd name="connsiteX177" fmla="*/ 412701 w 2329312"/>
              <a:gd name="connsiteY177" fmla="*/ 1017423 h 1017558"/>
              <a:gd name="connsiteX178" fmla="*/ 415032 w 2329312"/>
              <a:gd name="connsiteY178" fmla="*/ 1017423 h 1017558"/>
              <a:gd name="connsiteX179" fmla="*/ 417364 w 2329312"/>
              <a:gd name="connsiteY179" fmla="*/ 1017411 h 1017558"/>
              <a:gd name="connsiteX180" fmla="*/ 419696 w 2329312"/>
              <a:gd name="connsiteY180" fmla="*/ 1017411 h 1017558"/>
              <a:gd name="connsiteX181" fmla="*/ 422027 w 2329312"/>
              <a:gd name="connsiteY181" fmla="*/ 1017411 h 1017558"/>
              <a:gd name="connsiteX182" fmla="*/ 424359 w 2329312"/>
              <a:gd name="connsiteY182" fmla="*/ 1017398 h 1017558"/>
              <a:gd name="connsiteX183" fmla="*/ 426690 w 2329312"/>
              <a:gd name="connsiteY183" fmla="*/ 1017398 h 1017558"/>
              <a:gd name="connsiteX184" fmla="*/ 429022 w 2329312"/>
              <a:gd name="connsiteY184" fmla="*/ 1017386 h 1017558"/>
              <a:gd name="connsiteX185" fmla="*/ 431354 w 2329312"/>
              <a:gd name="connsiteY185" fmla="*/ 1017386 h 1017558"/>
              <a:gd name="connsiteX186" fmla="*/ 433686 w 2329312"/>
              <a:gd name="connsiteY186" fmla="*/ 1017374 h 1017558"/>
              <a:gd name="connsiteX187" fmla="*/ 436017 w 2329312"/>
              <a:gd name="connsiteY187" fmla="*/ 1017374 h 1017558"/>
              <a:gd name="connsiteX188" fmla="*/ 438349 w 2329312"/>
              <a:gd name="connsiteY188" fmla="*/ 1017361 h 1017558"/>
              <a:gd name="connsiteX189" fmla="*/ 440680 w 2329312"/>
              <a:gd name="connsiteY189" fmla="*/ 1017361 h 1017558"/>
              <a:gd name="connsiteX190" fmla="*/ 443012 w 2329312"/>
              <a:gd name="connsiteY190" fmla="*/ 1017349 h 1017558"/>
              <a:gd name="connsiteX191" fmla="*/ 445344 w 2329312"/>
              <a:gd name="connsiteY191" fmla="*/ 1017349 h 1017558"/>
              <a:gd name="connsiteX192" fmla="*/ 447675 w 2329312"/>
              <a:gd name="connsiteY192" fmla="*/ 1017337 h 1017558"/>
              <a:gd name="connsiteX193" fmla="*/ 450007 w 2329312"/>
              <a:gd name="connsiteY193" fmla="*/ 1017324 h 1017558"/>
              <a:gd name="connsiteX194" fmla="*/ 452339 w 2329312"/>
              <a:gd name="connsiteY194" fmla="*/ 1017324 h 1017558"/>
              <a:gd name="connsiteX195" fmla="*/ 454671 w 2329312"/>
              <a:gd name="connsiteY195" fmla="*/ 1017312 h 1017558"/>
              <a:gd name="connsiteX196" fmla="*/ 457002 w 2329312"/>
              <a:gd name="connsiteY196" fmla="*/ 1017312 h 1017558"/>
              <a:gd name="connsiteX197" fmla="*/ 459333 w 2329312"/>
              <a:gd name="connsiteY197" fmla="*/ 1017300 h 1017558"/>
              <a:gd name="connsiteX198" fmla="*/ 461665 w 2329312"/>
              <a:gd name="connsiteY198" fmla="*/ 1017288 h 1017558"/>
              <a:gd name="connsiteX199" fmla="*/ 463997 w 2329312"/>
              <a:gd name="connsiteY199" fmla="*/ 1017275 h 1017558"/>
              <a:gd name="connsiteX200" fmla="*/ 466329 w 2329312"/>
              <a:gd name="connsiteY200" fmla="*/ 1017275 h 1017558"/>
              <a:gd name="connsiteX201" fmla="*/ 468660 w 2329312"/>
              <a:gd name="connsiteY201" fmla="*/ 1017263 h 1017558"/>
              <a:gd name="connsiteX202" fmla="*/ 470992 w 2329312"/>
              <a:gd name="connsiteY202" fmla="*/ 1017251 h 1017558"/>
              <a:gd name="connsiteX203" fmla="*/ 473323 w 2329312"/>
              <a:gd name="connsiteY203" fmla="*/ 1017238 h 1017558"/>
              <a:gd name="connsiteX204" fmla="*/ 475654 w 2329312"/>
              <a:gd name="connsiteY204" fmla="*/ 1017226 h 1017558"/>
              <a:gd name="connsiteX205" fmla="*/ 477987 w 2329312"/>
              <a:gd name="connsiteY205" fmla="*/ 1017226 h 1017558"/>
              <a:gd name="connsiteX206" fmla="*/ 480318 w 2329312"/>
              <a:gd name="connsiteY206" fmla="*/ 1017214 h 1017558"/>
              <a:gd name="connsiteX207" fmla="*/ 482650 w 2329312"/>
              <a:gd name="connsiteY207" fmla="*/ 1017201 h 1017558"/>
              <a:gd name="connsiteX208" fmla="*/ 484981 w 2329312"/>
              <a:gd name="connsiteY208" fmla="*/ 1017189 h 1017558"/>
              <a:gd name="connsiteX209" fmla="*/ 487314 w 2329312"/>
              <a:gd name="connsiteY209" fmla="*/ 1017177 h 1017558"/>
              <a:gd name="connsiteX210" fmla="*/ 489645 w 2329312"/>
              <a:gd name="connsiteY210" fmla="*/ 1017165 h 1017558"/>
              <a:gd name="connsiteX211" fmla="*/ 491977 w 2329312"/>
              <a:gd name="connsiteY211" fmla="*/ 1017152 h 1017558"/>
              <a:gd name="connsiteX212" fmla="*/ 494308 w 2329312"/>
              <a:gd name="connsiteY212" fmla="*/ 1017140 h 1017558"/>
              <a:gd name="connsiteX213" fmla="*/ 496639 w 2329312"/>
              <a:gd name="connsiteY213" fmla="*/ 1017128 h 1017558"/>
              <a:gd name="connsiteX214" fmla="*/ 498972 w 2329312"/>
              <a:gd name="connsiteY214" fmla="*/ 1017103 h 1017558"/>
              <a:gd name="connsiteX215" fmla="*/ 501303 w 2329312"/>
              <a:gd name="connsiteY215" fmla="*/ 1017091 h 1017558"/>
              <a:gd name="connsiteX216" fmla="*/ 503635 w 2329312"/>
              <a:gd name="connsiteY216" fmla="*/ 1017078 h 1017558"/>
              <a:gd name="connsiteX217" fmla="*/ 505966 w 2329312"/>
              <a:gd name="connsiteY217" fmla="*/ 1017066 h 1017558"/>
              <a:gd name="connsiteX218" fmla="*/ 508299 w 2329312"/>
              <a:gd name="connsiteY218" fmla="*/ 1017054 h 1017558"/>
              <a:gd name="connsiteX219" fmla="*/ 510630 w 2329312"/>
              <a:gd name="connsiteY219" fmla="*/ 1017029 h 1017558"/>
              <a:gd name="connsiteX220" fmla="*/ 512961 w 2329312"/>
              <a:gd name="connsiteY220" fmla="*/ 1017017 h 1017558"/>
              <a:gd name="connsiteX221" fmla="*/ 515293 w 2329312"/>
              <a:gd name="connsiteY221" fmla="*/ 1017005 h 1017558"/>
              <a:gd name="connsiteX222" fmla="*/ 517624 w 2329312"/>
              <a:gd name="connsiteY222" fmla="*/ 1016980 h 1017558"/>
              <a:gd name="connsiteX223" fmla="*/ 519957 w 2329312"/>
              <a:gd name="connsiteY223" fmla="*/ 1016968 h 1017558"/>
              <a:gd name="connsiteX224" fmla="*/ 522288 w 2329312"/>
              <a:gd name="connsiteY224" fmla="*/ 1016943 h 1017558"/>
              <a:gd name="connsiteX225" fmla="*/ 524620 w 2329312"/>
              <a:gd name="connsiteY225" fmla="*/ 1016931 h 1017558"/>
              <a:gd name="connsiteX226" fmla="*/ 526951 w 2329312"/>
              <a:gd name="connsiteY226" fmla="*/ 1016906 h 1017558"/>
              <a:gd name="connsiteX227" fmla="*/ 529282 w 2329312"/>
              <a:gd name="connsiteY227" fmla="*/ 1016882 h 1017558"/>
              <a:gd name="connsiteX228" fmla="*/ 531615 w 2329312"/>
              <a:gd name="connsiteY228" fmla="*/ 1016869 h 1017558"/>
              <a:gd name="connsiteX229" fmla="*/ 533946 w 2329312"/>
              <a:gd name="connsiteY229" fmla="*/ 1016845 h 1017558"/>
              <a:gd name="connsiteX230" fmla="*/ 536278 w 2329312"/>
              <a:gd name="connsiteY230" fmla="*/ 1016820 h 1017558"/>
              <a:gd name="connsiteX231" fmla="*/ 538609 w 2329312"/>
              <a:gd name="connsiteY231" fmla="*/ 1016795 h 1017558"/>
              <a:gd name="connsiteX232" fmla="*/ 540942 w 2329312"/>
              <a:gd name="connsiteY232" fmla="*/ 1016771 h 1017558"/>
              <a:gd name="connsiteX233" fmla="*/ 543273 w 2329312"/>
              <a:gd name="connsiteY233" fmla="*/ 1016746 h 1017558"/>
              <a:gd name="connsiteX234" fmla="*/ 545605 w 2329312"/>
              <a:gd name="connsiteY234" fmla="*/ 1016722 h 1017558"/>
              <a:gd name="connsiteX235" fmla="*/ 547936 w 2329312"/>
              <a:gd name="connsiteY235" fmla="*/ 1016697 h 1017558"/>
              <a:gd name="connsiteX236" fmla="*/ 550267 w 2329312"/>
              <a:gd name="connsiteY236" fmla="*/ 1016672 h 1017558"/>
              <a:gd name="connsiteX237" fmla="*/ 552600 w 2329312"/>
              <a:gd name="connsiteY237" fmla="*/ 1016648 h 1017558"/>
              <a:gd name="connsiteX238" fmla="*/ 554931 w 2329312"/>
              <a:gd name="connsiteY238" fmla="*/ 1016623 h 1017558"/>
              <a:gd name="connsiteX239" fmla="*/ 557263 w 2329312"/>
              <a:gd name="connsiteY239" fmla="*/ 1016586 h 1017558"/>
              <a:gd name="connsiteX240" fmla="*/ 559594 w 2329312"/>
              <a:gd name="connsiteY240" fmla="*/ 1016562 h 1017558"/>
              <a:gd name="connsiteX241" fmla="*/ 561926 w 2329312"/>
              <a:gd name="connsiteY241" fmla="*/ 1016537 h 1017558"/>
              <a:gd name="connsiteX242" fmla="*/ 564258 w 2329312"/>
              <a:gd name="connsiteY242" fmla="*/ 1016500 h 1017558"/>
              <a:gd name="connsiteX243" fmla="*/ 566589 w 2329312"/>
              <a:gd name="connsiteY243" fmla="*/ 1016476 h 1017558"/>
              <a:gd name="connsiteX244" fmla="*/ 568921 w 2329312"/>
              <a:gd name="connsiteY244" fmla="*/ 1016439 h 1017558"/>
              <a:gd name="connsiteX245" fmla="*/ 571252 w 2329312"/>
              <a:gd name="connsiteY245" fmla="*/ 1016402 h 1017558"/>
              <a:gd name="connsiteX246" fmla="*/ 573584 w 2329312"/>
              <a:gd name="connsiteY246" fmla="*/ 1016365 h 1017558"/>
              <a:gd name="connsiteX247" fmla="*/ 575916 w 2329312"/>
              <a:gd name="connsiteY247" fmla="*/ 1016340 h 1017558"/>
              <a:gd name="connsiteX248" fmla="*/ 578248 w 2329312"/>
              <a:gd name="connsiteY248" fmla="*/ 1016304 h 1017558"/>
              <a:gd name="connsiteX249" fmla="*/ 580579 w 2329312"/>
              <a:gd name="connsiteY249" fmla="*/ 1016267 h 1017558"/>
              <a:gd name="connsiteX250" fmla="*/ 582911 w 2329312"/>
              <a:gd name="connsiteY250" fmla="*/ 1016217 h 1017558"/>
              <a:gd name="connsiteX251" fmla="*/ 585242 w 2329312"/>
              <a:gd name="connsiteY251" fmla="*/ 1016180 h 1017558"/>
              <a:gd name="connsiteX252" fmla="*/ 587574 w 2329312"/>
              <a:gd name="connsiteY252" fmla="*/ 1016144 h 1017558"/>
              <a:gd name="connsiteX253" fmla="*/ 589906 w 2329312"/>
              <a:gd name="connsiteY253" fmla="*/ 1016107 h 1017558"/>
              <a:gd name="connsiteX254" fmla="*/ 592237 w 2329312"/>
              <a:gd name="connsiteY254" fmla="*/ 1016057 h 1017558"/>
              <a:gd name="connsiteX255" fmla="*/ 594569 w 2329312"/>
              <a:gd name="connsiteY255" fmla="*/ 1016021 h 1017558"/>
              <a:gd name="connsiteX256" fmla="*/ 596900 w 2329312"/>
              <a:gd name="connsiteY256" fmla="*/ 1015971 h 1017558"/>
              <a:gd name="connsiteX257" fmla="*/ 599233 w 2329312"/>
              <a:gd name="connsiteY257" fmla="*/ 1015922 h 1017558"/>
              <a:gd name="connsiteX258" fmla="*/ 601564 w 2329312"/>
              <a:gd name="connsiteY258" fmla="*/ 1015873 h 1017558"/>
              <a:gd name="connsiteX259" fmla="*/ 603895 w 2329312"/>
              <a:gd name="connsiteY259" fmla="*/ 1015824 h 1017558"/>
              <a:gd name="connsiteX260" fmla="*/ 606227 w 2329312"/>
              <a:gd name="connsiteY260" fmla="*/ 1015774 h 1017558"/>
              <a:gd name="connsiteX261" fmla="*/ 608558 w 2329312"/>
              <a:gd name="connsiteY261" fmla="*/ 1015725 h 1017558"/>
              <a:gd name="connsiteX262" fmla="*/ 610891 w 2329312"/>
              <a:gd name="connsiteY262" fmla="*/ 1015676 h 1017558"/>
              <a:gd name="connsiteX263" fmla="*/ 613222 w 2329312"/>
              <a:gd name="connsiteY263" fmla="*/ 1015627 h 1017558"/>
              <a:gd name="connsiteX264" fmla="*/ 615554 w 2329312"/>
              <a:gd name="connsiteY264" fmla="*/ 1015565 h 1017558"/>
              <a:gd name="connsiteX265" fmla="*/ 617885 w 2329312"/>
              <a:gd name="connsiteY265" fmla="*/ 1015504 h 1017558"/>
              <a:gd name="connsiteX266" fmla="*/ 620216 w 2329312"/>
              <a:gd name="connsiteY266" fmla="*/ 1015455 h 1017558"/>
              <a:gd name="connsiteX267" fmla="*/ 622549 w 2329312"/>
              <a:gd name="connsiteY267" fmla="*/ 1015393 h 1017558"/>
              <a:gd name="connsiteX268" fmla="*/ 624880 w 2329312"/>
              <a:gd name="connsiteY268" fmla="*/ 1015332 h 1017558"/>
              <a:gd name="connsiteX269" fmla="*/ 627212 w 2329312"/>
              <a:gd name="connsiteY269" fmla="*/ 1015270 h 1017558"/>
              <a:gd name="connsiteX270" fmla="*/ 629543 w 2329312"/>
              <a:gd name="connsiteY270" fmla="*/ 1015209 h 1017558"/>
              <a:gd name="connsiteX271" fmla="*/ 631876 w 2329312"/>
              <a:gd name="connsiteY271" fmla="*/ 1015135 h 1017558"/>
              <a:gd name="connsiteX272" fmla="*/ 634207 w 2329312"/>
              <a:gd name="connsiteY272" fmla="*/ 1015073 h 1017558"/>
              <a:gd name="connsiteX273" fmla="*/ 636539 w 2329312"/>
              <a:gd name="connsiteY273" fmla="*/ 1014999 h 1017558"/>
              <a:gd name="connsiteX274" fmla="*/ 638870 w 2329312"/>
              <a:gd name="connsiteY274" fmla="*/ 1014926 h 1017558"/>
              <a:gd name="connsiteX275" fmla="*/ 641201 w 2329312"/>
              <a:gd name="connsiteY275" fmla="*/ 1014852 h 1017558"/>
              <a:gd name="connsiteX276" fmla="*/ 643534 w 2329312"/>
              <a:gd name="connsiteY276" fmla="*/ 1014778 h 1017558"/>
              <a:gd name="connsiteX277" fmla="*/ 645865 w 2329312"/>
              <a:gd name="connsiteY277" fmla="*/ 1014704 h 1017558"/>
              <a:gd name="connsiteX278" fmla="*/ 648197 w 2329312"/>
              <a:gd name="connsiteY278" fmla="*/ 1014618 h 1017558"/>
              <a:gd name="connsiteX279" fmla="*/ 650528 w 2329312"/>
              <a:gd name="connsiteY279" fmla="*/ 1014544 h 1017558"/>
              <a:gd name="connsiteX280" fmla="*/ 652861 w 2329312"/>
              <a:gd name="connsiteY280" fmla="*/ 1014458 h 1017558"/>
              <a:gd name="connsiteX281" fmla="*/ 655192 w 2329312"/>
              <a:gd name="connsiteY281" fmla="*/ 1014372 h 1017558"/>
              <a:gd name="connsiteX282" fmla="*/ 657523 w 2329312"/>
              <a:gd name="connsiteY282" fmla="*/ 1014286 h 1017558"/>
              <a:gd name="connsiteX283" fmla="*/ 659855 w 2329312"/>
              <a:gd name="connsiteY283" fmla="*/ 1014200 h 1017558"/>
              <a:gd name="connsiteX284" fmla="*/ 662186 w 2329312"/>
              <a:gd name="connsiteY284" fmla="*/ 1014102 h 1017558"/>
              <a:gd name="connsiteX285" fmla="*/ 664519 w 2329312"/>
              <a:gd name="connsiteY285" fmla="*/ 1014015 h 1017558"/>
              <a:gd name="connsiteX286" fmla="*/ 666850 w 2329312"/>
              <a:gd name="connsiteY286" fmla="*/ 1013917 h 1017558"/>
              <a:gd name="connsiteX287" fmla="*/ 669182 w 2329312"/>
              <a:gd name="connsiteY287" fmla="*/ 1013819 h 1017558"/>
              <a:gd name="connsiteX288" fmla="*/ 671513 w 2329312"/>
              <a:gd name="connsiteY288" fmla="*/ 1013720 h 1017558"/>
              <a:gd name="connsiteX289" fmla="*/ 673845 w 2329312"/>
              <a:gd name="connsiteY289" fmla="*/ 1013609 h 1017558"/>
              <a:gd name="connsiteX290" fmla="*/ 676177 w 2329312"/>
              <a:gd name="connsiteY290" fmla="*/ 1013511 h 1017558"/>
              <a:gd name="connsiteX291" fmla="*/ 678508 w 2329312"/>
              <a:gd name="connsiteY291" fmla="*/ 1013400 h 1017558"/>
              <a:gd name="connsiteX292" fmla="*/ 680840 w 2329312"/>
              <a:gd name="connsiteY292" fmla="*/ 1013290 h 1017558"/>
              <a:gd name="connsiteX293" fmla="*/ 683171 w 2329312"/>
              <a:gd name="connsiteY293" fmla="*/ 1013179 h 1017558"/>
              <a:gd name="connsiteX294" fmla="*/ 685504 w 2329312"/>
              <a:gd name="connsiteY294" fmla="*/ 1013056 h 1017558"/>
              <a:gd name="connsiteX295" fmla="*/ 687835 w 2329312"/>
              <a:gd name="connsiteY295" fmla="*/ 1012945 h 1017558"/>
              <a:gd name="connsiteX296" fmla="*/ 690167 w 2329312"/>
              <a:gd name="connsiteY296" fmla="*/ 1012822 h 1017558"/>
              <a:gd name="connsiteX297" fmla="*/ 692498 w 2329312"/>
              <a:gd name="connsiteY297" fmla="*/ 1012687 h 1017558"/>
              <a:gd name="connsiteX298" fmla="*/ 694829 w 2329312"/>
              <a:gd name="connsiteY298" fmla="*/ 1012564 h 1017558"/>
              <a:gd name="connsiteX299" fmla="*/ 697162 w 2329312"/>
              <a:gd name="connsiteY299" fmla="*/ 1012429 h 1017558"/>
              <a:gd name="connsiteX300" fmla="*/ 699493 w 2329312"/>
              <a:gd name="connsiteY300" fmla="*/ 1012293 h 1017558"/>
              <a:gd name="connsiteX301" fmla="*/ 701825 w 2329312"/>
              <a:gd name="connsiteY301" fmla="*/ 1012158 h 1017558"/>
              <a:gd name="connsiteX302" fmla="*/ 704156 w 2329312"/>
              <a:gd name="connsiteY302" fmla="*/ 1012023 h 1017558"/>
              <a:gd name="connsiteX303" fmla="*/ 706488 w 2329312"/>
              <a:gd name="connsiteY303" fmla="*/ 1011875 h 1017558"/>
              <a:gd name="connsiteX304" fmla="*/ 708820 w 2329312"/>
              <a:gd name="connsiteY304" fmla="*/ 1011727 h 1017558"/>
              <a:gd name="connsiteX305" fmla="*/ 711151 w 2329312"/>
              <a:gd name="connsiteY305" fmla="*/ 1011580 h 1017558"/>
              <a:gd name="connsiteX306" fmla="*/ 713483 w 2329312"/>
              <a:gd name="connsiteY306" fmla="*/ 1011420 h 1017558"/>
              <a:gd name="connsiteX307" fmla="*/ 715814 w 2329312"/>
              <a:gd name="connsiteY307" fmla="*/ 1011272 h 1017558"/>
              <a:gd name="connsiteX308" fmla="*/ 718146 w 2329312"/>
              <a:gd name="connsiteY308" fmla="*/ 1011100 h 1017558"/>
              <a:gd name="connsiteX309" fmla="*/ 720478 w 2329312"/>
              <a:gd name="connsiteY309" fmla="*/ 1010940 h 1017558"/>
              <a:gd name="connsiteX310" fmla="*/ 722810 w 2329312"/>
              <a:gd name="connsiteY310" fmla="*/ 1010768 h 1017558"/>
              <a:gd name="connsiteX311" fmla="*/ 725141 w 2329312"/>
              <a:gd name="connsiteY311" fmla="*/ 1010596 h 1017558"/>
              <a:gd name="connsiteX312" fmla="*/ 727473 w 2329312"/>
              <a:gd name="connsiteY312" fmla="*/ 1010423 h 1017558"/>
              <a:gd name="connsiteX313" fmla="*/ 729804 w 2329312"/>
              <a:gd name="connsiteY313" fmla="*/ 1010239 h 1017558"/>
              <a:gd name="connsiteX314" fmla="*/ 732136 w 2329312"/>
              <a:gd name="connsiteY314" fmla="*/ 1010054 h 1017558"/>
              <a:gd name="connsiteX315" fmla="*/ 734468 w 2329312"/>
              <a:gd name="connsiteY315" fmla="*/ 1009870 h 1017558"/>
              <a:gd name="connsiteX316" fmla="*/ 736803 w 2329312"/>
              <a:gd name="connsiteY316" fmla="*/ 1009673 h 1017558"/>
              <a:gd name="connsiteX317" fmla="*/ 739128 w 2329312"/>
              <a:gd name="connsiteY317" fmla="*/ 1009476 h 1017558"/>
              <a:gd name="connsiteX318" fmla="*/ 741465 w 2329312"/>
              <a:gd name="connsiteY318" fmla="*/ 1009279 h 1017558"/>
              <a:gd name="connsiteX319" fmla="*/ 743790 w 2329312"/>
              <a:gd name="connsiteY319" fmla="*/ 1009070 h 1017558"/>
              <a:gd name="connsiteX320" fmla="*/ 746127 w 2329312"/>
              <a:gd name="connsiteY320" fmla="*/ 1008861 h 1017558"/>
              <a:gd name="connsiteX321" fmla="*/ 748452 w 2329312"/>
              <a:gd name="connsiteY321" fmla="*/ 1008640 h 1017558"/>
              <a:gd name="connsiteX322" fmla="*/ 750789 w 2329312"/>
              <a:gd name="connsiteY322" fmla="*/ 1008418 h 1017558"/>
              <a:gd name="connsiteX323" fmla="*/ 753127 w 2329312"/>
              <a:gd name="connsiteY323" fmla="*/ 1008197 h 1017558"/>
              <a:gd name="connsiteX324" fmla="*/ 755452 w 2329312"/>
              <a:gd name="connsiteY324" fmla="*/ 1007963 h 1017558"/>
              <a:gd name="connsiteX325" fmla="*/ 757789 w 2329312"/>
              <a:gd name="connsiteY325" fmla="*/ 1007729 h 1017558"/>
              <a:gd name="connsiteX326" fmla="*/ 760114 w 2329312"/>
              <a:gd name="connsiteY326" fmla="*/ 1007483 h 1017558"/>
              <a:gd name="connsiteX327" fmla="*/ 762451 w 2329312"/>
              <a:gd name="connsiteY327" fmla="*/ 1007237 h 1017558"/>
              <a:gd name="connsiteX328" fmla="*/ 764776 w 2329312"/>
              <a:gd name="connsiteY328" fmla="*/ 1006991 h 1017558"/>
              <a:gd name="connsiteX329" fmla="*/ 767113 w 2329312"/>
              <a:gd name="connsiteY329" fmla="*/ 1006733 h 1017558"/>
              <a:gd name="connsiteX330" fmla="*/ 769438 w 2329312"/>
              <a:gd name="connsiteY330" fmla="*/ 1006475 h 1017558"/>
              <a:gd name="connsiteX331" fmla="*/ 771776 w 2329312"/>
              <a:gd name="connsiteY331" fmla="*/ 1006204 h 1017558"/>
              <a:gd name="connsiteX332" fmla="*/ 774100 w 2329312"/>
              <a:gd name="connsiteY332" fmla="*/ 1005933 h 1017558"/>
              <a:gd name="connsiteX333" fmla="*/ 776438 w 2329312"/>
              <a:gd name="connsiteY333" fmla="*/ 1005650 h 1017558"/>
              <a:gd name="connsiteX334" fmla="*/ 778775 w 2329312"/>
              <a:gd name="connsiteY334" fmla="*/ 1005368 h 1017558"/>
              <a:gd name="connsiteX335" fmla="*/ 781100 w 2329312"/>
              <a:gd name="connsiteY335" fmla="*/ 1005072 h 1017558"/>
              <a:gd name="connsiteX336" fmla="*/ 783437 w 2329312"/>
              <a:gd name="connsiteY336" fmla="*/ 1004777 h 1017558"/>
              <a:gd name="connsiteX337" fmla="*/ 785762 w 2329312"/>
              <a:gd name="connsiteY337" fmla="*/ 1004470 h 1017558"/>
              <a:gd name="connsiteX338" fmla="*/ 788099 w 2329312"/>
              <a:gd name="connsiteY338" fmla="*/ 1004162 h 1017558"/>
              <a:gd name="connsiteX339" fmla="*/ 790424 w 2329312"/>
              <a:gd name="connsiteY339" fmla="*/ 1003842 h 1017558"/>
              <a:gd name="connsiteX340" fmla="*/ 792762 w 2329312"/>
              <a:gd name="connsiteY340" fmla="*/ 1003522 h 1017558"/>
              <a:gd name="connsiteX341" fmla="*/ 795087 w 2329312"/>
              <a:gd name="connsiteY341" fmla="*/ 1003190 h 1017558"/>
              <a:gd name="connsiteX342" fmla="*/ 797424 w 2329312"/>
              <a:gd name="connsiteY342" fmla="*/ 1002858 h 1017558"/>
              <a:gd name="connsiteX343" fmla="*/ 799749 w 2329312"/>
              <a:gd name="connsiteY343" fmla="*/ 1002514 h 1017558"/>
              <a:gd name="connsiteX344" fmla="*/ 802086 w 2329312"/>
              <a:gd name="connsiteY344" fmla="*/ 1002157 h 1017558"/>
              <a:gd name="connsiteX345" fmla="*/ 804411 w 2329312"/>
              <a:gd name="connsiteY345" fmla="*/ 1001800 h 1017558"/>
              <a:gd name="connsiteX346" fmla="*/ 806748 w 2329312"/>
              <a:gd name="connsiteY346" fmla="*/ 1001431 h 1017558"/>
              <a:gd name="connsiteX347" fmla="*/ 809086 w 2329312"/>
              <a:gd name="connsiteY347" fmla="*/ 1001062 h 1017558"/>
              <a:gd name="connsiteX348" fmla="*/ 811410 w 2329312"/>
              <a:gd name="connsiteY348" fmla="*/ 1000681 h 1017558"/>
              <a:gd name="connsiteX349" fmla="*/ 813748 w 2329312"/>
              <a:gd name="connsiteY349" fmla="*/ 1000299 h 1017558"/>
              <a:gd name="connsiteX350" fmla="*/ 816073 w 2329312"/>
              <a:gd name="connsiteY350" fmla="*/ 999906 h 1017558"/>
              <a:gd name="connsiteX351" fmla="*/ 818410 w 2329312"/>
              <a:gd name="connsiteY351" fmla="*/ 999500 h 1017558"/>
              <a:gd name="connsiteX352" fmla="*/ 820735 w 2329312"/>
              <a:gd name="connsiteY352" fmla="*/ 999082 h 1017558"/>
              <a:gd name="connsiteX353" fmla="*/ 823072 w 2329312"/>
              <a:gd name="connsiteY353" fmla="*/ 998663 h 1017558"/>
              <a:gd name="connsiteX354" fmla="*/ 825397 w 2329312"/>
              <a:gd name="connsiteY354" fmla="*/ 998233 h 1017558"/>
              <a:gd name="connsiteX355" fmla="*/ 827734 w 2329312"/>
              <a:gd name="connsiteY355" fmla="*/ 997802 h 1017558"/>
              <a:gd name="connsiteX356" fmla="*/ 830059 w 2329312"/>
              <a:gd name="connsiteY356" fmla="*/ 997359 h 1017558"/>
              <a:gd name="connsiteX357" fmla="*/ 832397 w 2329312"/>
              <a:gd name="connsiteY357" fmla="*/ 996904 h 1017558"/>
              <a:gd name="connsiteX358" fmla="*/ 834734 w 2329312"/>
              <a:gd name="connsiteY358" fmla="*/ 996437 h 1017558"/>
              <a:gd name="connsiteX359" fmla="*/ 837059 w 2329312"/>
              <a:gd name="connsiteY359" fmla="*/ 995969 h 1017558"/>
              <a:gd name="connsiteX360" fmla="*/ 839396 w 2329312"/>
              <a:gd name="connsiteY360" fmla="*/ 995477 h 1017558"/>
              <a:gd name="connsiteX361" fmla="*/ 841721 w 2329312"/>
              <a:gd name="connsiteY361" fmla="*/ 994997 h 1017558"/>
              <a:gd name="connsiteX362" fmla="*/ 844058 w 2329312"/>
              <a:gd name="connsiteY362" fmla="*/ 994493 h 1017558"/>
              <a:gd name="connsiteX363" fmla="*/ 846383 w 2329312"/>
              <a:gd name="connsiteY363" fmla="*/ 993989 h 1017558"/>
              <a:gd name="connsiteX364" fmla="*/ 848720 w 2329312"/>
              <a:gd name="connsiteY364" fmla="*/ 993460 h 1017558"/>
              <a:gd name="connsiteX365" fmla="*/ 851045 w 2329312"/>
              <a:gd name="connsiteY365" fmla="*/ 992931 h 1017558"/>
              <a:gd name="connsiteX366" fmla="*/ 853383 w 2329312"/>
              <a:gd name="connsiteY366" fmla="*/ 992390 h 1017558"/>
              <a:gd name="connsiteX367" fmla="*/ 855708 w 2329312"/>
              <a:gd name="connsiteY367" fmla="*/ 991848 h 1017558"/>
              <a:gd name="connsiteX368" fmla="*/ 858045 w 2329312"/>
              <a:gd name="connsiteY368" fmla="*/ 991282 h 1017558"/>
              <a:gd name="connsiteX369" fmla="*/ 860382 w 2329312"/>
              <a:gd name="connsiteY369" fmla="*/ 990717 h 1017558"/>
              <a:gd name="connsiteX370" fmla="*/ 862707 w 2329312"/>
              <a:gd name="connsiteY370" fmla="*/ 990138 h 1017558"/>
              <a:gd name="connsiteX371" fmla="*/ 865044 w 2329312"/>
              <a:gd name="connsiteY371" fmla="*/ 989548 h 1017558"/>
              <a:gd name="connsiteX372" fmla="*/ 867369 w 2329312"/>
              <a:gd name="connsiteY372" fmla="*/ 988945 h 1017558"/>
              <a:gd name="connsiteX373" fmla="*/ 869707 w 2329312"/>
              <a:gd name="connsiteY373" fmla="*/ 988330 h 1017558"/>
              <a:gd name="connsiteX374" fmla="*/ 872032 w 2329312"/>
              <a:gd name="connsiteY374" fmla="*/ 987703 h 1017558"/>
              <a:gd name="connsiteX375" fmla="*/ 874369 w 2329312"/>
              <a:gd name="connsiteY375" fmla="*/ 987063 h 1017558"/>
              <a:gd name="connsiteX376" fmla="*/ 876694 w 2329312"/>
              <a:gd name="connsiteY376" fmla="*/ 986423 h 1017558"/>
              <a:gd name="connsiteX377" fmla="*/ 879031 w 2329312"/>
              <a:gd name="connsiteY377" fmla="*/ 985759 h 1017558"/>
              <a:gd name="connsiteX378" fmla="*/ 881356 w 2329312"/>
              <a:gd name="connsiteY378" fmla="*/ 985083 h 1017558"/>
              <a:gd name="connsiteX379" fmla="*/ 883693 w 2329312"/>
              <a:gd name="connsiteY379" fmla="*/ 984406 h 1017558"/>
              <a:gd name="connsiteX380" fmla="*/ 886031 w 2329312"/>
              <a:gd name="connsiteY380" fmla="*/ 983705 h 1017558"/>
              <a:gd name="connsiteX381" fmla="*/ 888355 w 2329312"/>
              <a:gd name="connsiteY381" fmla="*/ 983004 h 1017558"/>
              <a:gd name="connsiteX382" fmla="*/ 890693 w 2329312"/>
              <a:gd name="connsiteY382" fmla="*/ 982278 h 1017558"/>
              <a:gd name="connsiteX383" fmla="*/ 893018 w 2329312"/>
              <a:gd name="connsiteY383" fmla="*/ 981540 h 1017558"/>
              <a:gd name="connsiteX384" fmla="*/ 895355 w 2329312"/>
              <a:gd name="connsiteY384" fmla="*/ 980802 h 1017558"/>
              <a:gd name="connsiteX385" fmla="*/ 897680 w 2329312"/>
              <a:gd name="connsiteY385" fmla="*/ 980039 h 1017558"/>
              <a:gd name="connsiteX386" fmla="*/ 900017 w 2329312"/>
              <a:gd name="connsiteY386" fmla="*/ 979264 h 1017558"/>
              <a:gd name="connsiteX387" fmla="*/ 902342 w 2329312"/>
              <a:gd name="connsiteY387" fmla="*/ 978477 h 1017558"/>
              <a:gd name="connsiteX388" fmla="*/ 904679 w 2329312"/>
              <a:gd name="connsiteY388" fmla="*/ 977677 h 1017558"/>
              <a:gd name="connsiteX389" fmla="*/ 907004 w 2329312"/>
              <a:gd name="connsiteY389" fmla="*/ 976865 h 1017558"/>
              <a:gd name="connsiteX390" fmla="*/ 909342 w 2329312"/>
              <a:gd name="connsiteY390" fmla="*/ 976041 h 1017558"/>
              <a:gd name="connsiteX391" fmla="*/ 911667 w 2329312"/>
              <a:gd name="connsiteY391" fmla="*/ 975192 h 1017558"/>
              <a:gd name="connsiteX392" fmla="*/ 914004 w 2329312"/>
              <a:gd name="connsiteY392" fmla="*/ 974344 h 1017558"/>
              <a:gd name="connsiteX393" fmla="*/ 916341 w 2329312"/>
              <a:gd name="connsiteY393" fmla="*/ 973470 h 1017558"/>
              <a:gd name="connsiteX394" fmla="*/ 918666 w 2329312"/>
              <a:gd name="connsiteY394" fmla="*/ 972584 h 1017558"/>
              <a:gd name="connsiteX395" fmla="*/ 921003 w 2329312"/>
              <a:gd name="connsiteY395" fmla="*/ 971686 h 1017558"/>
              <a:gd name="connsiteX396" fmla="*/ 923328 w 2329312"/>
              <a:gd name="connsiteY396" fmla="*/ 970764 h 1017558"/>
              <a:gd name="connsiteX397" fmla="*/ 925666 w 2329312"/>
              <a:gd name="connsiteY397" fmla="*/ 969841 h 1017558"/>
              <a:gd name="connsiteX398" fmla="*/ 927991 w 2329312"/>
              <a:gd name="connsiteY398" fmla="*/ 968894 h 1017558"/>
              <a:gd name="connsiteX399" fmla="*/ 930328 w 2329312"/>
              <a:gd name="connsiteY399" fmla="*/ 967922 h 1017558"/>
              <a:gd name="connsiteX400" fmla="*/ 932653 w 2329312"/>
              <a:gd name="connsiteY400" fmla="*/ 966950 h 1017558"/>
              <a:gd name="connsiteX401" fmla="*/ 934990 w 2329312"/>
              <a:gd name="connsiteY401" fmla="*/ 965954 h 1017558"/>
              <a:gd name="connsiteX402" fmla="*/ 937315 w 2329312"/>
              <a:gd name="connsiteY402" fmla="*/ 964945 h 1017558"/>
              <a:gd name="connsiteX403" fmla="*/ 939652 w 2329312"/>
              <a:gd name="connsiteY403" fmla="*/ 963924 h 1017558"/>
              <a:gd name="connsiteX404" fmla="*/ 941990 w 2329312"/>
              <a:gd name="connsiteY404" fmla="*/ 962879 h 1017558"/>
              <a:gd name="connsiteX405" fmla="*/ 944315 w 2329312"/>
              <a:gd name="connsiteY405" fmla="*/ 961821 h 1017558"/>
              <a:gd name="connsiteX406" fmla="*/ 946652 w 2329312"/>
              <a:gd name="connsiteY406" fmla="*/ 960738 h 1017558"/>
              <a:gd name="connsiteX407" fmla="*/ 948977 w 2329312"/>
              <a:gd name="connsiteY407" fmla="*/ 959643 h 1017558"/>
              <a:gd name="connsiteX408" fmla="*/ 951314 w 2329312"/>
              <a:gd name="connsiteY408" fmla="*/ 958536 h 1017558"/>
              <a:gd name="connsiteX409" fmla="*/ 953639 w 2329312"/>
              <a:gd name="connsiteY409" fmla="*/ 957405 h 1017558"/>
              <a:gd name="connsiteX410" fmla="*/ 955976 w 2329312"/>
              <a:gd name="connsiteY410" fmla="*/ 956260 h 1017558"/>
              <a:gd name="connsiteX411" fmla="*/ 958301 w 2329312"/>
              <a:gd name="connsiteY411" fmla="*/ 955092 h 1017558"/>
              <a:gd name="connsiteX412" fmla="*/ 960638 w 2329312"/>
              <a:gd name="connsiteY412" fmla="*/ 953911 h 1017558"/>
              <a:gd name="connsiteX413" fmla="*/ 962963 w 2329312"/>
              <a:gd name="connsiteY413" fmla="*/ 952718 h 1017558"/>
              <a:gd name="connsiteX414" fmla="*/ 965301 w 2329312"/>
              <a:gd name="connsiteY414" fmla="*/ 951500 h 1017558"/>
              <a:gd name="connsiteX415" fmla="*/ 967638 w 2329312"/>
              <a:gd name="connsiteY415" fmla="*/ 950257 h 1017558"/>
              <a:gd name="connsiteX416" fmla="*/ 969963 w 2329312"/>
              <a:gd name="connsiteY416" fmla="*/ 949003 h 1017558"/>
              <a:gd name="connsiteX417" fmla="*/ 972300 w 2329312"/>
              <a:gd name="connsiteY417" fmla="*/ 947723 h 1017558"/>
              <a:gd name="connsiteX418" fmla="*/ 974625 w 2329312"/>
              <a:gd name="connsiteY418" fmla="*/ 946432 h 1017558"/>
              <a:gd name="connsiteX419" fmla="*/ 976962 w 2329312"/>
              <a:gd name="connsiteY419" fmla="*/ 945115 h 1017558"/>
              <a:gd name="connsiteX420" fmla="*/ 979287 w 2329312"/>
              <a:gd name="connsiteY420" fmla="*/ 943787 h 1017558"/>
              <a:gd name="connsiteX421" fmla="*/ 981625 w 2329312"/>
              <a:gd name="connsiteY421" fmla="*/ 942434 h 1017558"/>
              <a:gd name="connsiteX422" fmla="*/ 983949 w 2329312"/>
              <a:gd name="connsiteY422" fmla="*/ 941056 h 1017558"/>
              <a:gd name="connsiteX423" fmla="*/ 986287 w 2329312"/>
              <a:gd name="connsiteY423" fmla="*/ 939666 h 1017558"/>
              <a:gd name="connsiteX424" fmla="*/ 988612 w 2329312"/>
              <a:gd name="connsiteY424" fmla="*/ 938251 h 1017558"/>
              <a:gd name="connsiteX425" fmla="*/ 990949 w 2329312"/>
              <a:gd name="connsiteY425" fmla="*/ 936812 h 1017558"/>
              <a:gd name="connsiteX426" fmla="*/ 993286 w 2329312"/>
              <a:gd name="connsiteY426" fmla="*/ 935360 h 1017558"/>
              <a:gd name="connsiteX427" fmla="*/ 995611 w 2329312"/>
              <a:gd name="connsiteY427" fmla="*/ 933884 h 1017558"/>
              <a:gd name="connsiteX428" fmla="*/ 997948 w 2329312"/>
              <a:gd name="connsiteY428" fmla="*/ 932383 h 1017558"/>
              <a:gd name="connsiteX429" fmla="*/ 1000273 w 2329312"/>
              <a:gd name="connsiteY429" fmla="*/ 930870 h 1017558"/>
              <a:gd name="connsiteX430" fmla="*/ 1002611 w 2329312"/>
              <a:gd name="connsiteY430" fmla="*/ 929320 h 1017558"/>
              <a:gd name="connsiteX431" fmla="*/ 1004936 w 2329312"/>
              <a:gd name="connsiteY431" fmla="*/ 927758 h 1017558"/>
              <a:gd name="connsiteX432" fmla="*/ 1007273 w 2329312"/>
              <a:gd name="connsiteY432" fmla="*/ 926184 h 1017558"/>
              <a:gd name="connsiteX433" fmla="*/ 1009598 w 2329312"/>
              <a:gd name="connsiteY433" fmla="*/ 924572 h 1017558"/>
              <a:gd name="connsiteX434" fmla="*/ 1011935 w 2329312"/>
              <a:gd name="connsiteY434" fmla="*/ 922948 h 1017558"/>
              <a:gd name="connsiteX435" fmla="*/ 1014260 w 2329312"/>
              <a:gd name="connsiteY435" fmla="*/ 921288 h 1017558"/>
              <a:gd name="connsiteX436" fmla="*/ 1016597 w 2329312"/>
              <a:gd name="connsiteY436" fmla="*/ 919615 h 1017558"/>
              <a:gd name="connsiteX437" fmla="*/ 1018922 w 2329312"/>
              <a:gd name="connsiteY437" fmla="*/ 917929 h 1017558"/>
              <a:gd name="connsiteX438" fmla="*/ 1021259 w 2329312"/>
              <a:gd name="connsiteY438" fmla="*/ 916207 h 1017558"/>
              <a:gd name="connsiteX439" fmla="*/ 1023597 w 2329312"/>
              <a:gd name="connsiteY439" fmla="*/ 914460 h 1017558"/>
              <a:gd name="connsiteX440" fmla="*/ 1025922 w 2329312"/>
              <a:gd name="connsiteY440" fmla="*/ 912701 h 1017558"/>
              <a:gd name="connsiteX441" fmla="*/ 1028259 w 2329312"/>
              <a:gd name="connsiteY441" fmla="*/ 910905 h 1017558"/>
              <a:gd name="connsiteX442" fmla="*/ 1030584 w 2329312"/>
              <a:gd name="connsiteY442" fmla="*/ 909097 h 1017558"/>
              <a:gd name="connsiteX443" fmla="*/ 1032921 w 2329312"/>
              <a:gd name="connsiteY443" fmla="*/ 907264 h 1017558"/>
              <a:gd name="connsiteX444" fmla="*/ 1035246 w 2329312"/>
              <a:gd name="connsiteY444" fmla="*/ 905394 h 1017558"/>
              <a:gd name="connsiteX445" fmla="*/ 1037583 w 2329312"/>
              <a:gd name="connsiteY445" fmla="*/ 903512 h 1017558"/>
              <a:gd name="connsiteX446" fmla="*/ 1039908 w 2329312"/>
              <a:gd name="connsiteY446" fmla="*/ 901606 h 1017558"/>
              <a:gd name="connsiteX447" fmla="*/ 1042246 w 2329312"/>
              <a:gd name="connsiteY447" fmla="*/ 899674 h 1017558"/>
              <a:gd name="connsiteX448" fmla="*/ 1044571 w 2329312"/>
              <a:gd name="connsiteY448" fmla="*/ 897718 h 1017558"/>
              <a:gd name="connsiteX449" fmla="*/ 1046908 w 2329312"/>
              <a:gd name="connsiteY449" fmla="*/ 895725 h 1017558"/>
              <a:gd name="connsiteX450" fmla="*/ 1049245 w 2329312"/>
              <a:gd name="connsiteY450" fmla="*/ 893720 h 1017558"/>
              <a:gd name="connsiteX451" fmla="*/ 1051570 w 2329312"/>
              <a:gd name="connsiteY451" fmla="*/ 891691 h 1017558"/>
              <a:gd name="connsiteX452" fmla="*/ 1053907 w 2329312"/>
              <a:gd name="connsiteY452" fmla="*/ 889636 h 1017558"/>
              <a:gd name="connsiteX453" fmla="*/ 1056232 w 2329312"/>
              <a:gd name="connsiteY453" fmla="*/ 887545 h 1017558"/>
              <a:gd name="connsiteX454" fmla="*/ 1058569 w 2329312"/>
              <a:gd name="connsiteY454" fmla="*/ 885442 h 1017558"/>
              <a:gd name="connsiteX455" fmla="*/ 1060894 w 2329312"/>
              <a:gd name="connsiteY455" fmla="*/ 883301 h 1017558"/>
              <a:gd name="connsiteX456" fmla="*/ 1063232 w 2329312"/>
              <a:gd name="connsiteY456" fmla="*/ 881136 h 1017558"/>
              <a:gd name="connsiteX457" fmla="*/ 1065557 w 2329312"/>
              <a:gd name="connsiteY457" fmla="*/ 878959 h 1017558"/>
              <a:gd name="connsiteX458" fmla="*/ 1067894 w 2329312"/>
              <a:gd name="connsiteY458" fmla="*/ 876744 h 1017558"/>
              <a:gd name="connsiteX459" fmla="*/ 1070219 w 2329312"/>
              <a:gd name="connsiteY459" fmla="*/ 874506 h 1017558"/>
              <a:gd name="connsiteX460" fmla="*/ 1072556 w 2329312"/>
              <a:gd name="connsiteY460" fmla="*/ 872230 h 1017558"/>
              <a:gd name="connsiteX461" fmla="*/ 1074893 w 2329312"/>
              <a:gd name="connsiteY461" fmla="*/ 869942 h 1017558"/>
              <a:gd name="connsiteX462" fmla="*/ 1077218 w 2329312"/>
              <a:gd name="connsiteY462" fmla="*/ 867629 h 1017558"/>
              <a:gd name="connsiteX463" fmla="*/ 1079556 w 2329312"/>
              <a:gd name="connsiteY463" fmla="*/ 865280 h 1017558"/>
              <a:gd name="connsiteX464" fmla="*/ 1081881 w 2329312"/>
              <a:gd name="connsiteY464" fmla="*/ 862905 h 1017558"/>
              <a:gd name="connsiteX465" fmla="*/ 1084218 w 2329312"/>
              <a:gd name="connsiteY465" fmla="*/ 860507 h 1017558"/>
              <a:gd name="connsiteX466" fmla="*/ 1086543 w 2329312"/>
              <a:gd name="connsiteY466" fmla="*/ 858071 h 1017558"/>
              <a:gd name="connsiteX467" fmla="*/ 1088880 w 2329312"/>
              <a:gd name="connsiteY467" fmla="*/ 855623 h 1017558"/>
              <a:gd name="connsiteX468" fmla="*/ 1091205 w 2329312"/>
              <a:gd name="connsiteY468" fmla="*/ 853138 h 1017558"/>
              <a:gd name="connsiteX469" fmla="*/ 1093542 w 2329312"/>
              <a:gd name="connsiteY469" fmla="*/ 850629 h 1017558"/>
              <a:gd name="connsiteX470" fmla="*/ 1095867 w 2329312"/>
              <a:gd name="connsiteY470" fmla="*/ 848095 h 1017558"/>
              <a:gd name="connsiteX471" fmla="*/ 1098205 w 2329312"/>
              <a:gd name="connsiteY471" fmla="*/ 845524 h 1017558"/>
              <a:gd name="connsiteX472" fmla="*/ 1100542 w 2329312"/>
              <a:gd name="connsiteY472" fmla="*/ 842940 h 1017558"/>
              <a:gd name="connsiteX473" fmla="*/ 1102867 w 2329312"/>
              <a:gd name="connsiteY473" fmla="*/ 840320 h 1017558"/>
              <a:gd name="connsiteX474" fmla="*/ 1105204 w 2329312"/>
              <a:gd name="connsiteY474" fmla="*/ 837663 h 1017558"/>
              <a:gd name="connsiteX475" fmla="*/ 1107529 w 2329312"/>
              <a:gd name="connsiteY475" fmla="*/ 834994 h 1017558"/>
              <a:gd name="connsiteX476" fmla="*/ 1109866 w 2329312"/>
              <a:gd name="connsiteY476" fmla="*/ 832287 h 1017558"/>
              <a:gd name="connsiteX477" fmla="*/ 1112191 w 2329312"/>
              <a:gd name="connsiteY477" fmla="*/ 829556 h 1017558"/>
              <a:gd name="connsiteX478" fmla="*/ 1114529 w 2329312"/>
              <a:gd name="connsiteY478" fmla="*/ 826789 h 1017558"/>
              <a:gd name="connsiteX479" fmla="*/ 1116853 w 2329312"/>
              <a:gd name="connsiteY479" fmla="*/ 824008 h 1017558"/>
              <a:gd name="connsiteX480" fmla="*/ 1119191 w 2329312"/>
              <a:gd name="connsiteY480" fmla="*/ 821192 h 1017558"/>
              <a:gd name="connsiteX481" fmla="*/ 1121516 w 2329312"/>
              <a:gd name="connsiteY481" fmla="*/ 818338 h 1017558"/>
              <a:gd name="connsiteX482" fmla="*/ 1123853 w 2329312"/>
              <a:gd name="connsiteY482" fmla="*/ 815471 h 1017558"/>
              <a:gd name="connsiteX483" fmla="*/ 1126178 w 2329312"/>
              <a:gd name="connsiteY483" fmla="*/ 812568 h 1017558"/>
              <a:gd name="connsiteX484" fmla="*/ 1128515 w 2329312"/>
              <a:gd name="connsiteY484" fmla="*/ 809628 h 1017558"/>
              <a:gd name="connsiteX485" fmla="*/ 1130852 w 2329312"/>
              <a:gd name="connsiteY485" fmla="*/ 806676 h 1017558"/>
              <a:gd name="connsiteX486" fmla="*/ 1133177 w 2329312"/>
              <a:gd name="connsiteY486" fmla="*/ 803687 h 1017558"/>
              <a:gd name="connsiteX487" fmla="*/ 1135515 w 2329312"/>
              <a:gd name="connsiteY487" fmla="*/ 800673 h 1017558"/>
              <a:gd name="connsiteX488" fmla="*/ 1137840 w 2329312"/>
              <a:gd name="connsiteY488" fmla="*/ 797622 h 1017558"/>
              <a:gd name="connsiteX489" fmla="*/ 1140177 w 2329312"/>
              <a:gd name="connsiteY489" fmla="*/ 794547 h 1017558"/>
              <a:gd name="connsiteX490" fmla="*/ 1142502 w 2329312"/>
              <a:gd name="connsiteY490" fmla="*/ 791447 h 1017558"/>
              <a:gd name="connsiteX491" fmla="*/ 1144839 w 2329312"/>
              <a:gd name="connsiteY491" fmla="*/ 788310 h 1017558"/>
              <a:gd name="connsiteX492" fmla="*/ 1147164 w 2329312"/>
              <a:gd name="connsiteY492" fmla="*/ 785148 h 1017558"/>
              <a:gd name="connsiteX493" fmla="*/ 1149501 w 2329312"/>
              <a:gd name="connsiteY493" fmla="*/ 781962 h 1017558"/>
              <a:gd name="connsiteX494" fmla="*/ 1151826 w 2329312"/>
              <a:gd name="connsiteY494" fmla="*/ 778739 h 1017558"/>
              <a:gd name="connsiteX495" fmla="*/ 1154164 w 2329312"/>
              <a:gd name="connsiteY495" fmla="*/ 775492 h 1017558"/>
              <a:gd name="connsiteX496" fmla="*/ 1156501 w 2329312"/>
              <a:gd name="connsiteY496" fmla="*/ 772220 h 1017558"/>
              <a:gd name="connsiteX497" fmla="*/ 1158826 w 2329312"/>
              <a:gd name="connsiteY497" fmla="*/ 768911 h 1017558"/>
              <a:gd name="connsiteX498" fmla="*/ 1161163 w 2329312"/>
              <a:gd name="connsiteY498" fmla="*/ 765589 h 1017558"/>
              <a:gd name="connsiteX499" fmla="*/ 1163488 w 2329312"/>
              <a:gd name="connsiteY499" fmla="*/ 762219 h 1017558"/>
              <a:gd name="connsiteX500" fmla="*/ 1165825 w 2329312"/>
              <a:gd name="connsiteY500" fmla="*/ 758836 h 1017558"/>
              <a:gd name="connsiteX501" fmla="*/ 1168150 w 2329312"/>
              <a:gd name="connsiteY501" fmla="*/ 755416 h 1017558"/>
              <a:gd name="connsiteX502" fmla="*/ 1170487 w 2329312"/>
              <a:gd name="connsiteY502" fmla="*/ 751972 h 1017558"/>
              <a:gd name="connsiteX503" fmla="*/ 1172812 w 2329312"/>
              <a:gd name="connsiteY503" fmla="*/ 748490 h 1017558"/>
              <a:gd name="connsiteX504" fmla="*/ 1175150 w 2329312"/>
              <a:gd name="connsiteY504" fmla="*/ 744997 h 1017558"/>
              <a:gd name="connsiteX505" fmla="*/ 1177475 w 2329312"/>
              <a:gd name="connsiteY505" fmla="*/ 741454 h 1017558"/>
              <a:gd name="connsiteX506" fmla="*/ 1179812 w 2329312"/>
              <a:gd name="connsiteY506" fmla="*/ 737899 h 1017558"/>
              <a:gd name="connsiteX507" fmla="*/ 1182149 w 2329312"/>
              <a:gd name="connsiteY507" fmla="*/ 734319 h 1017558"/>
              <a:gd name="connsiteX508" fmla="*/ 1184474 w 2329312"/>
              <a:gd name="connsiteY508" fmla="*/ 730703 h 1017558"/>
              <a:gd name="connsiteX509" fmla="*/ 1186811 w 2329312"/>
              <a:gd name="connsiteY509" fmla="*/ 727061 h 1017558"/>
              <a:gd name="connsiteX510" fmla="*/ 1189136 w 2329312"/>
              <a:gd name="connsiteY510" fmla="*/ 723383 h 1017558"/>
              <a:gd name="connsiteX511" fmla="*/ 1191474 w 2329312"/>
              <a:gd name="connsiteY511" fmla="*/ 719693 h 1017558"/>
              <a:gd name="connsiteX512" fmla="*/ 1193798 w 2329312"/>
              <a:gd name="connsiteY512" fmla="*/ 715966 h 1017558"/>
              <a:gd name="connsiteX513" fmla="*/ 1196136 w 2329312"/>
              <a:gd name="connsiteY513" fmla="*/ 712214 h 1017558"/>
              <a:gd name="connsiteX514" fmla="*/ 1198461 w 2329312"/>
              <a:gd name="connsiteY514" fmla="*/ 708425 h 1017558"/>
              <a:gd name="connsiteX515" fmla="*/ 1200798 w 2329312"/>
              <a:gd name="connsiteY515" fmla="*/ 704624 h 1017558"/>
              <a:gd name="connsiteX516" fmla="*/ 1203123 w 2329312"/>
              <a:gd name="connsiteY516" fmla="*/ 700786 h 1017558"/>
              <a:gd name="connsiteX517" fmla="*/ 1205460 w 2329312"/>
              <a:gd name="connsiteY517" fmla="*/ 696923 h 1017558"/>
              <a:gd name="connsiteX518" fmla="*/ 1207797 w 2329312"/>
              <a:gd name="connsiteY518" fmla="*/ 693036 h 1017558"/>
              <a:gd name="connsiteX519" fmla="*/ 1210122 w 2329312"/>
              <a:gd name="connsiteY519" fmla="*/ 689124 h 1017558"/>
              <a:gd name="connsiteX520" fmla="*/ 1212460 w 2329312"/>
              <a:gd name="connsiteY520" fmla="*/ 685188 h 1017558"/>
              <a:gd name="connsiteX521" fmla="*/ 1214785 w 2329312"/>
              <a:gd name="connsiteY521" fmla="*/ 681227 h 1017558"/>
              <a:gd name="connsiteX522" fmla="*/ 1217122 w 2329312"/>
              <a:gd name="connsiteY522" fmla="*/ 677229 h 1017558"/>
              <a:gd name="connsiteX523" fmla="*/ 1219447 w 2329312"/>
              <a:gd name="connsiteY523" fmla="*/ 673218 h 1017558"/>
              <a:gd name="connsiteX524" fmla="*/ 1221784 w 2329312"/>
              <a:gd name="connsiteY524" fmla="*/ 669171 h 1017558"/>
              <a:gd name="connsiteX525" fmla="*/ 1224109 w 2329312"/>
              <a:gd name="connsiteY525" fmla="*/ 665099 h 1017558"/>
              <a:gd name="connsiteX526" fmla="*/ 1226446 w 2329312"/>
              <a:gd name="connsiteY526" fmla="*/ 661015 h 1017558"/>
              <a:gd name="connsiteX527" fmla="*/ 1228771 w 2329312"/>
              <a:gd name="connsiteY527" fmla="*/ 656894 h 1017558"/>
              <a:gd name="connsiteX528" fmla="*/ 1231108 w 2329312"/>
              <a:gd name="connsiteY528" fmla="*/ 652749 h 1017558"/>
              <a:gd name="connsiteX529" fmla="*/ 1233446 w 2329312"/>
              <a:gd name="connsiteY529" fmla="*/ 648591 h 1017558"/>
              <a:gd name="connsiteX530" fmla="*/ 1235771 w 2329312"/>
              <a:gd name="connsiteY530" fmla="*/ 644396 h 1017558"/>
              <a:gd name="connsiteX531" fmla="*/ 1238108 w 2329312"/>
              <a:gd name="connsiteY531" fmla="*/ 640177 h 1017558"/>
              <a:gd name="connsiteX532" fmla="*/ 1240433 w 2329312"/>
              <a:gd name="connsiteY532" fmla="*/ 635945 h 1017558"/>
              <a:gd name="connsiteX533" fmla="*/ 1242770 w 2329312"/>
              <a:gd name="connsiteY533" fmla="*/ 631689 h 1017558"/>
              <a:gd name="connsiteX534" fmla="*/ 1245095 w 2329312"/>
              <a:gd name="connsiteY534" fmla="*/ 627408 h 1017558"/>
              <a:gd name="connsiteX535" fmla="*/ 1247432 w 2329312"/>
              <a:gd name="connsiteY535" fmla="*/ 623090 h 1017558"/>
              <a:gd name="connsiteX536" fmla="*/ 1249757 w 2329312"/>
              <a:gd name="connsiteY536" fmla="*/ 618772 h 1017558"/>
              <a:gd name="connsiteX537" fmla="*/ 1252095 w 2329312"/>
              <a:gd name="connsiteY537" fmla="*/ 614418 h 1017558"/>
              <a:gd name="connsiteX538" fmla="*/ 1254420 w 2329312"/>
              <a:gd name="connsiteY538" fmla="*/ 610051 h 1017558"/>
              <a:gd name="connsiteX539" fmla="*/ 1256757 w 2329312"/>
              <a:gd name="connsiteY539" fmla="*/ 605647 h 1017558"/>
              <a:gd name="connsiteX540" fmla="*/ 1259082 w 2329312"/>
              <a:gd name="connsiteY540" fmla="*/ 601238 h 1017558"/>
              <a:gd name="connsiteX541" fmla="*/ 1261419 w 2329312"/>
              <a:gd name="connsiteY541" fmla="*/ 596803 h 1017558"/>
              <a:gd name="connsiteX542" fmla="*/ 1263756 w 2329312"/>
              <a:gd name="connsiteY542" fmla="*/ 592348 h 1017558"/>
              <a:gd name="connsiteX543" fmla="*/ 1266081 w 2329312"/>
              <a:gd name="connsiteY543" fmla="*/ 587873 h 1017558"/>
              <a:gd name="connsiteX544" fmla="*/ 1268419 w 2329312"/>
              <a:gd name="connsiteY544" fmla="*/ 583378 h 1017558"/>
              <a:gd name="connsiteX545" fmla="*/ 1270744 w 2329312"/>
              <a:gd name="connsiteY545" fmla="*/ 578863 h 1017558"/>
              <a:gd name="connsiteX546" fmla="*/ 1273081 w 2329312"/>
              <a:gd name="connsiteY546" fmla="*/ 574329 h 1017558"/>
              <a:gd name="connsiteX547" fmla="*/ 1275406 w 2329312"/>
              <a:gd name="connsiteY547" fmla="*/ 569777 h 1017558"/>
              <a:gd name="connsiteX548" fmla="*/ 1277743 w 2329312"/>
              <a:gd name="connsiteY548" fmla="*/ 565207 h 1017558"/>
              <a:gd name="connsiteX549" fmla="*/ 1280068 w 2329312"/>
              <a:gd name="connsiteY549" fmla="*/ 560620 h 1017558"/>
              <a:gd name="connsiteX550" fmla="*/ 1282405 w 2329312"/>
              <a:gd name="connsiteY550" fmla="*/ 556015 h 1017558"/>
              <a:gd name="connsiteX551" fmla="*/ 1284730 w 2329312"/>
              <a:gd name="connsiteY551" fmla="*/ 551393 h 1017558"/>
              <a:gd name="connsiteX552" fmla="*/ 1287067 w 2329312"/>
              <a:gd name="connsiteY552" fmla="*/ 546754 h 1017558"/>
              <a:gd name="connsiteX553" fmla="*/ 1289405 w 2329312"/>
              <a:gd name="connsiteY553" fmla="*/ 542099 h 1017558"/>
              <a:gd name="connsiteX554" fmla="*/ 1291730 w 2329312"/>
              <a:gd name="connsiteY554" fmla="*/ 537428 h 1017558"/>
              <a:gd name="connsiteX555" fmla="*/ 1294067 w 2329312"/>
              <a:gd name="connsiteY555" fmla="*/ 532743 h 1017558"/>
              <a:gd name="connsiteX556" fmla="*/ 1296392 w 2329312"/>
              <a:gd name="connsiteY556" fmla="*/ 528042 h 1017558"/>
              <a:gd name="connsiteX557" fmla="*/ 1298729 w 2329312"/>
              <a:gd name="connsiteY557" fmla="*/ 523327 h 1017558"/>
              <a:gd name="connsiteX558" fmla="*/ 1301054 w 2329312"/>
              <a:gd name="connsiteY558" fmla="*/ 518599 h 1017558"/>
              <a:gd name="connsiteX559" fmla="*/ 1303391 w 2329312"/>
              <a:gd name="connsiteY559" fmla="*/ 513856 h 1017558"/>
              <a:gd name="connsiteX560" fmla="*/ 1305716 w 2329312"/>
              <a:gd name="connsiteY560" fmla="*/ 509102 h 1017558"/>
              <a:gd name="connsiteX561" fmla="*/ 1308054 w 2329312"/>
              <a:gd name="connsiteY561" fmla="*/ 504334 h 1017558"/>
              <a:gd name="connsiteX562" fmla="*/ 1310379 w 2329312"/>
              <a:gd name="connsiteY562" fmla="*/ 499555 h 1017558"/>
              <a:gd name="connsiteX563" fmla="*/ 1312716 w 2329312"/>
              <a:gd name="connsiteY563" fmla="*/ 494764 h 1017558"/>
              <a:gd name="connsiteX564" fmla="*/ 1315053 w 2329312"/>
              <a:gd name="connsiteY564" fmla="*/ 489962 h 1017558"/>
              <a:gd name="connsiteX565" fmla="*/ 1317378 w 2329312"/>
              <a:gd name="connsiteY565" fmla="*/ 485150 h 1017558"/>
              <a:gd name="connsiteX566" fmla="*/ 1319715 w 2329312"/>
              <a:gd name="connsiteY566" fmla="*/ 480328 h 1017558"/>
              <a:gd name="connsiteX567" fmla="*/ 1322040 w 2329312"/>
              <a:gd name="connsiteY567" fmla="*/ 475496 h 1017558"/>
              <a:gd name="connsiteX568" fmla="*/ 1324378 w 2329312"/>
              <a:gd name="connsiteY568" fmla="*/ 470655 h 1017558"/>
              <a:gd name="connsiteX569" fmla="*/ 1326702 w 2329312"/>
              <a:gd name="connsiteY569" fmla="*/ 465806 h 1017558"/>
              <a:gd name="connsiteX570" fmla="*/ 1329040 w 2329312"/>
              <a:gd name="connsiteY570" fmla="*/ 460950 h 1017558"/>
              <a:gd name="connsiteX571" fmla="*/ 1331365 w 2329312"/>
              <a:gd name="connsiteY571" fmla="*/ 456086 h 1017558"/>
              <a:gd name="connsiteX572" fmla="*/ 1333702 w 2329312"/>
              <a:gd name="connsiteY572" fmla="*/ 451215 h 1017558"/>
              <a:gd name="connsiteX573" fmla="*/ 1336027 w 2329312"/>
              <a:gd name="connsiteY573" fmla="*/ 446338 h 1017558"/>
              <a:gd name="connsiteX574" fmla="*/ 1338364 w 2329312"/>
              <a:gd name="connsiteY574" fmla="*/ 441456 h 1017558"/>
              <a:gd name="connsiteX575" fmla="*/ 1340701 w 2329312"/>
              <a:gd name="connsiteY575" fmla="*/ 436568 h 1017558"/>
              <a:gd name="connsiteX576" fmla="*/ 1343026 w 2329312"/>
              <a:gd name="connsiteY576" fmla="*/ 431676 h 1017558"/>
              <a:gd name="connsiteX577" fmla="*/ 1345364 w 2329312"/>
              <a:gd name="connsiteY577" fmla="*/ 426780 h 1017558"/>
              <a:gd name="connsiteX578" fmla="*/ 1347689 w 2329312"/>
              <a:gd name="connsiteY578" fmla="*/ 421882 h 1017558"/>
              <a:gd name="connsiteX579" fmla="*/ 1350026 w 2329312"/>
              <a:gd name="connsiteY579" fmla="*/ 416980 h 1017558"/>
              <a:gd name="connsiteX580" fmla="*/ 1352351 w 2329312"/>
              <a:gd name="connsiteY580" fmla="*/ 412076 h 1017558"/>
              <a:gd name="connsiteX581" fmla="*/ 1354688 w 2329312"/>
              <a:gd name="connsiteY581" fmla="*/ 407170 h 1017558"/>
              <a:gd name="connsiteX582" fmla="*/ 1357013 w 2329312"/>
              <a:gd name="connsiteY582" fmla="*/ 402265 h 1017558"/>
              <a:gd name="connsiteX583" fmla="*/ 1359350 w 2329312"/>
              <a:gd name="connsiteY583" fmla="*/ 397359 h 1017558"/>
              <a:gd name="connsiteX584" fmla="*/ 1361675 w 2329312"/>
              <a:gd name="connsiteY584" fmla="*/ 392452 h 1017558"/>
              <a:gd name="connsiteX585" fmla="*/ 1364012 w 2329312"/>
              <a:gd name="connsiteY585" fmla="*/ 387547 h 1017558"/>
              <a:gd name="connsiteX586" fmla="*/ 1366337 w 2329312"/>
              <a:gd name="connsiteY586" fmla="*/ 382644 h 1017558"/>
              <a:gd name="connsiteX587" fmla="*/ 1368675 w 2329312"/>
              <a:gd name="connsiteY587" fmla="*/ 377743 h 1017558"/>
              <a:gd name="connsiteX588" fmla="*/ 1371012 w 2329312"/>
              <a:gd name="connsiteY588" fmla="*/ 372845 h 1017558"/>
              <a:gd name="connsiteX589" fmla="*/ 1373337 w 2329312"/>
              <a:gd name="connsiteY589" fmla="*/ 367950 h 1017558"/>
              <a:gd name="connsiteX590" fmla="*/ 1375674 w 2329312"/>
              <a:gd name="connsiteY590" fmla="*/ 363060 h 1017558"/>
              <a:gd name="connsiteX591" fmla="*/ 1377999 w 2329312"/>
              <a:gd name="connsiteY591" fmla="*/ 358174 h 1017558"/>
              <a:gd name="connsiteX592" fmla="*/ 1380336 w 2329312"/>
              <a:gd name="connsiteY592" fmla="*/ 353294 h 1017558"/>
              <a:gd name="connsiteX593" fmla="*/ 1382661 w 2329312"/>
              <a:gd name="connsiteY593" fmla="*/ 348420 h 1017558"/>
              <a:gd name="connsiteX594" fmla="*/ 1384999 w 2329312"/>
              <a:gd name="connsiteY594" fmla="*/ 343554 h 1017558"/>
              <a:gd name="connsiteX595" fmla="*/ 1387324 w 2329312"/>
              <a:gd name="connsiteY595" fmla="*/ 338695 h 1017558"/>
              <a:gd name="connsiteX596" fmla="*/ 1389661 w 2329312"/>
              <a:gd name="connsiteY596" fmla="*/ 333843 h 1017558"/>
              <a:gd name="connsiteX597" fmla="*/ 1391986 w 2329312"/>
              <a:gd name="connsiteY597" fmla="*/ 329000 h 1017558"/>
              <a:gd name="connsiteX598" fmla="*/ 1394323 w 2329312"/>
              <a:gd name="connsiteY598" fmla="*/ 324168 h 1017558"/>
              <a:gd name="connsiteX599" fmla="*/ 1396660 w 2329312"/>
              <a:gd name="connsiteY599" fmla="*/ 319345 h 1017558"/>
              <a:gd name="connsiteX600" fmla="*/ 1398985 w 2329312"/>
              <a:gd name="connsiteY600" fmla="*/ 314534 h 1017558"/>
              <a:gd name="connsiteX601" fmla="*/ 1401322 w 2329312"/>
              <a:gd name="connsiteY601" fmla="*/ 309733 h 1017558"/>
              <a:gd name="connsiteX602" fmla="*/ 1403647 w 2329312"/>
              <a:gd name="connsiteY602" fmla="*/ 304945 h 1017558"/>
              <a:gd name="connsiteX603" fmla="*/ 1405985 w 2329312"/>
              <a:gd name="connsiteY603" fmla="*/ 300169 h 1017558"/>
              <a:gd name="connsiteX604" fmla="*/ 1408310 w 2329312"/>
              <a:gd name="connsiteY604" fmla="*/ 295409 h 1017558"/>
              <a:gd name="connsiteX605" fmla="*/ 1410647 w 2329312"/>
              <a:gd name="connsiteY605" fmla="*/ 290662 h 1017558"/>
              <a:gd name="connsiteX606" fmla="*/ 1412972 w 2329312"/>
              <a:gd name="connsiteY606" fmla="*/ 285929 h 1017558"/>
              <a:gd name="connsiteX607" fmla="*/ 1415309 w 2329312"/>
              <a:gd name="connsiteY607" fmla="*/ 281213 h 1017558"/>
              <a:gd name="connsiteX608" fmla="*/ 1417634 w 2329312"/>
              <a:gd name="connsiteY608" fmla="*/ 276514 h 1017558"/>
              <a:gd name="connsiteX609" fmla="*/ 1419971 w 2329312"/>
              <a:gd name="connsiteY609" fmla="*/ 271831 h 1017558"/>
              <a:gd name="connsiteX610" fmla="*/ 1422309 w 2329312"/>
              <a:gd name="connsiteY610" fmla="*/ 267166 h 1017558"/>
              <a:gd name="connsiteX611" fmla="*/ 1424634 w 2329312"/>
              <a:gd name="connsiteY611" fmla="*/ 262520 h 1017558"/>
              <a:gd name="connsiteX612" fmla="*/ 1426971 w 2329312"/>
              <a:gd name="connsiteY612" fmla="*/ 257892 h 1017558"/>
              <a:gd name="connsiteX613" fmla="*/ 1429296 w 2329312"/>
              <a:gd name="connsiteY613" fmla="*/ 253285 h 1017558"/>
              <a:gd name="connsiteX614" fmla="*/ 1431633 w 2329312"/>
              <a:gd name="connsiteY614" fmla="*/ 248698 h 1017558"/>
              <a:gd name="connsiteX615" fmla="*/ 1433958 w 2329312"/>
              <a:gd name="connsiteY615" fmla="*/ 244133 h 1017558"/>
              <a:gd name="connsiteX616" fmla="*/ 1436295 w 2329312"/>
              <a:gd name="connsiteY616" fmla="*/ 239590 h 1017558"/>
              <a:gd name="connsiteX617" fmla="*/ 1438620 w 2329312"/>
              <a:gd name="connsiteY617" fmla="*/ 235069 h 1017558"/>
              <a:gd name="connsiteX618" fmla="*/ 1440958 w 2329312"/>
              <a:gd name="connsiteY618" fmla="*/ 230573 h 1017558"/>
              <a:gd name="connsiteX619" fmla="*/ 1443283 w 2329312"/>
              <a:gd name="connsiteY619" fmla="*/ 226100 h 1017558"/>
              <a:gd name="connsiteX620" fmla="*/ 1445620 w 2329312"/>
              <a:gd name="connsiteY620" fmla="*/ 221652 h 1017558"/>
              <a:gd name="connsiteX621" fmla="*/ 1447957 w 2329312"/>
              <a:gd name="connsiteY621" fmla="*/ 217230 h 1017558"/>
              <a:gd name="connsiteX622" fmla="*/ 1450282 w 2329312"/>
              <a:gd name="connsiteY622" fmla="*/ 212835 h 1017558"/>
              <a:gd name="connsiteX623" fmla="*/ 1452619 w 2329312"/>
              <a:gd name="connsiteY623" fmla="*/ 208465 h 1017558"/>
              <a:gd name="connsiteX624" fmla="*/ 1454944 w 2329312"/>
              <a:gd name="connsiteY624" fmla="*/ 204124 h 1017558"/>
              <a:gd name="connsiteX625" fmla="*/ 1457282 w 2329312"/>
              <a:gd name="connsiteY625" fmla="*/ 199811 h 1017558"/>
              <a:gd name="connsiteX626" fmla="*/ 1459606 w 2329312"/>
              <a:gd name="connsiteY626" fmla="*/ 195528 h 1017558"/>
              <a:gd name="connsiteX627" fmla="*/ 1461944 w 2329312"/>
              <a:gd name="connsiteY627" fmla="*/ 191273 h 1017558"/>
              <a:gd name="connsiteX628" fmla="*/ 1464269 w 2329312"/>
              <a:gd name="connsiteY628" fmla="*/ 187050 h 1017558"/>
              <a:gd name="connsiteX629" fmla="*/ 1466606 w 2329312"/>
              <a:gd name="connsiteY629" fmla="*/ 182857 h 1017558"/>
              <a:gd name="connsiteX630" fmla="*/ 1468931 w 2329312"/>
              <a:gd name="connsiteY630" fmla="*/ 178697 h 1017558"/>
              <a:gd name="connsiteX631" fmla="*/ 1471268 w 2329312"/>
              <a:gd name="connsiteY631" fmla="*/ 174569 h 1017558"/>
              <a:gd name="connsiteX632" fmla="*/ 1473593 w 2329312"/>
              <a:gd name="connsiteY632" fmla="*/ 170474 h 1017558"/>
              <a:gd name="connsiteX633" fmla="*/ 1475930 w 2329312"/>
              <a:gd name="connsiteY633" fmla="*/ 166413 h 1017558"/>
              <a:gd name="connsiteX634" fmla="*/ 1478268 w 2329312"/>
              <a:gd name="connsiteY634" fmla="*/ 162387 h 1017558"/>
              <a:gd name="connsiteX635" fmla="*/ 1480593 w 2329312"/>
              <a:gd name="connsiteY635" fmla="*/ 158396 h 1017558"/>
              <a:gd name="connsiteX636" fmla="*/ 1482930 w 2329312"/>
              <a:gd name="connsiteY636" fmla="*/ 154440 h 1017558"/>
              <a:gd name="connsiteX637" fmla="*/ 1485255 w 2329312"/>
              <a:gd name="connsiteY637" fmla="*/ 150522 h 1017558"/>
              <a:gd name="connsiteX638" fmla="*/ 1487592 w 2329312"/>
              <a:gd name="connsiteY638" fmla="*/ 146641 h 1017558"/>
              <a:gd name="connsiteX639" fmla="*/ 1489917 w 2329312"/>
              <a:gd name="connsiteY639" fmla="*/ 142797 h 1017558"/>
              <a:gd name="connsiteX640" fmla="*/ 1492254 w 2329312"/>
              <a:gd name="connsiteY640" fmla="*/ 138992 h 1017558"/>
              <a:gd name="connsiteX641" fmla="*/ 1494579 w 2329312"/>
              <a:gd name="connsiteY641" fmla="*/ 135227 h 1017558"/>
              <a:gd name="connsiteX642" fmla="*/ 1496916 w 2329312"/>
              <a:gd name="connsiteY642" fmla="*/ 131502 h 1017558"/>
              <a:gd name="connsiteX643" fmla="*/ 1499241 w 2329312"/>
              <a:gd name="connsiteY643" fmla="*/ 127816 h 1017558"/>
              <a:gd name="connsiteX644" fmla="*/ 1501579 w 2329312"/>
              <a:gd name="connsiteY644" fmla="*/ 124171 h 1017558"/>
              <a:gd name="connsiteX645" fmla="*/ 1503916 w 2329312"/>
              <a:gd name="connsiteY645" fmla="*/ 120569 h 1017558"/>
              <a:gd name="connsiteX646" fmla="*/ 1506241 w 2329312"/>
              <a:gd name="connsiteY646" fmla="*/ 117009 h 1017558"/>
              <a:gd name="connsiteX647" fmla="*/ 1508578 w 2329312"/>
              <a:gd name="connsiteY647" fmla="*/ 113492 h 1017558"/>
              <a:gd name="connsiteX648" fmla="*/ 1510903 w 2329312"/>
              <a:gd name="connsiteY648" fmla="*/ 110019 h 1017558"/>
              <a:gd name="connsiteX649" fmla="*/ 1513240 w 2329312"/>
              <a:gd name="connsiteY649" fmla="*/ 106590 h 1017558"/>
              <a:gd name="connsiteX650" fmla="*/ 1515565 w 2329312"/>
              <a:gd name="connsiteY650" fmla="*/ 103206 h 1017558"/>
              <a:gd name="connsiteX651" fmla="*/ 1517903 w 2329312"/>
              <a:gd name="connsiteY651" fmla="*/ 99866 h 1017558"/>
              <a:gd name="connsiteX652" fmla="*/ 1520228 w 2329312"/>
              <a:gd name="connsiteY652" fmla="*/ 96574 h 1017558"/>
              <a:gd name="connsiteX653" fmla="*/ 1522565 w 2329312"/>
              <a:gd name="connsiteY653" fmla="*/ 93328 h 1017558"/>
              <a:gd name="connsiteX654" fmla="*/ 1524890 w 2329312"/>
              <a:gd name="connsiteY654" fmla="*/ 90128 h 1017558"/>
              <a:gd name="connsiteX655" fmla="*/ 1527227 w 2329312"/>
              <a:gd name="connsiteY655" fmla="*/ 86977 h 1017558"/>
              <a:gd name="connsiteX656" fmla="*/ 1529564 w 2329312"/>
              <a:gd name="connsiteY656" fmla="*/ 83874 h 1017558"/>
              <a:gd name="connsiteX657" fmla="*/ 1531889 w 2329312"/>
              <a:gd name="connsiteY657" fmla="*/ 80820 h 1017558"/>
              <a:gd name="connsiteX658" fmla="*/ 1534226 w 2329312"/>
              <a:gd name="connsiteY658" fmla="*/ 77815 h 1017558"/>
              <a:gd name="connsiteX659" fmla="*/ 1536551 w 2329312"/>
              <a:gd name="connsiteY659" fmla="*/ 74860 h 1017558"/>
              <a:gd name="connsiteX660" fmla="*/ 1538889 w 2329312"/>
              <a:gd name="connsiteY660" fmla="*/ 71956 h 1017558"/>
              <a:gd name="connsiteX661" fmla="*/ 1541214 w 2329312"/>
              <a:gd name="connsiteY661" fmla="*/ 69103 h 1017558"/>
              <a:gd name="connsiteX662" fmla="*/ 1543551 w 2329312"/>
              <a:gd name="connsiteY662" fmla="*/ 66301 h 1017558"/>
              <a:gd name="connsiteX663" fmla="*/ 1545876 w 2329312"/>
              <a:gd name="connsiteY663" fmla="*/ 63551 h 1017558"/>
              <a:gd name="connsiteX664" fmla="*/ 1548213 w 2329312"/>
              <a:gd name="connsiteY664" fmla="*/ 60854 h 1017558"/>
              <a:gd name="connsiteX665" fmla="*/ 1550538 w 2329312"/>
              <a:gd name="connsiteY665" fmla="*/ 58209 h 1017558"/>
              <a:gd name="connsiteX666" fmla="*/ 1552875 w 2329312"/>
              <a:gd name="connsiteY666" fmla="*/ 55618 h 1017558"/>
              <a:gd name="connsiteX667" fmla="*/ 1555213 w 2329312"/>
              <a:gd name="connsiteY667" fmla="*/ 53082 h 1017558"/>
              <a:gd name="connsiteX668" fmla="*/ 1557538 w 2329312"/>
              <a:gd name="connsiteY668" fmla="*/ 50599 h 1017558"/>
              <a:gd name="connsiteX669" fmla="*/ 1559875 w 2329312"/>
              <a:gd name="connsiteY669" fmla="*/ 48171 h 1017558"/>
              <a:gd name="connsiteX670" fmla="*/ 1562200 w 2329312"/>
              <a:gd name="connsiteY670" fmla="*/ 45799 h 1017558"/>
              <a:gd name="connsiteX671" fmla="*/ 1564537 w 2329312"/>
              <a:gd name="connsiteY671" fmla="*/ 43483 h 1017558"/>
              <a:gd name="connsiteX672" fmla="*/ 1566862 w 2329312"/>
              <a:gd name="connsiteY672" fmla="*/ 41222 h 1017558"/>
              <a:gd name="connsiteX673" fmla="*/ 1569199 w 2329312"/>
              <a:gd name="connsiteY673" fmla="*/ 39019 h 1017558"/>
              <a:gd name="connsiteX674" fmla="*/ 1571524 w 2329312"/>
              <a:gd name="connsiteY674" fmla="*/ 36871 h 1017558"/>
              <a:gd name="connsiteX675" fmla="*/ 1573861 w 2329312"/>
              <a:gd name="connsiteY675" fmla="*/ 34782 h 1017558"/>
              <a:gd name="connsiteX676" fmla="*/ 1576186 w 2329312"/>
              <a:gd name="connsiteY676" fmla="*/ 32750 h 1017558"/>
              <a:gd name="connsiteX677" fmla="*/ 1578524 w 2329312"/>
              <a:gd name="connsiteY677" fmla="*/ 30777 h 1017558"/>
              <a:gd name="connsiteX678" fmla="*/ 1580849 w 2329312"/>
              <a:gd name="connsiteY678" fmla="*/ 28863 h 1017558"/>
              <a:gd name="connsiteX679" fmla="*/ 1583186 w 2329312"/>
              <a:gd name="connsiteY679" fmla="*/ 27006 h 1017558"/>
              <a:gd name="connsiteX680" fmla="*/ 1585523 w 2329312"/>
              <a:gd name="connsiteY680" fmla="*/ 25209 h 1017558"/>
              <a:gd name="connsiteX681" fmla="*/ 1587848 w 2329312"/>
              <a:gd name="connsiteY681" fmla="*/ 23472 h 1017558"/>
              <a:gd name="connsiteX682" fmla="*/ 1590185 w 2329312"/>
              <a:gd name="connsiteY682" fmla="*/ 21794 h 1017558"/>
              <a:gd name="connsiteX683" fmla="*/ 1592510 w 2329312"/>
              <a:gd name="connsiteY683" fmla="*/ 20178 h 1017558"/>
              <a:gd name="connsiteX684" fmla="*/ 1594848 w 2329312"/>
              <a:gd name="connsiteY684" fmla="*/ 18621 h 1017558"/>
              <a:gd name="connsiteX685" fmla="*/ 1597173 w 2329312"/>
              <a:gd name="connsiteY685" fmla="*/ 17125 h 1017558"/>
              <a:gd name="connsiteX686" fmla="*/ 1599510 w 2329312"/>
              <a:gd name="connsiteY686" fmla="*/ 15690 h 1017558"/>
              <a:gd name="connsiteX687" fmla="*/ 1601835 w 2329312"/>
              <a:gd name="connsiteY687" fmla="*/ 14318 h 1017558"/>
              <a:gd name="connsiteX688" fmla="*/ 1604172 w 2329312"/>
              <a:gd name="connsiteY688" fmla="*/ 13005 h 1017558"/>
              <a:gd name="connsiteX689" fmla="*/ 1606497 w 2329312"/>
              <a:gd name="connsiteY689" fmla="*/ 11755 h 1017558"/>
              <a:gd name="connsiteX690" fmla="*/ 1608834 w 2329312"/>
              <a:gd name="connsiteY690" fmla="*/ 10568 h 1017558"/>
              <a:gd name="connsiteX691" fmla="*/ 1611172 w 2329312"/>
              <a:gd name="connsiteY691" fmla="*/ 9443 h 1017558"/>
              <a:gd name="connsiteX692" fmla="*/ 1613497 w 2329312"/>
              <a:gd name="connsiteY692" fmla="*/ 8378 h 1017558"/>
              <a:gd name="connsiteX693" fmla="*/ 1615834 w 2329312"/>
              <a:gd name="connsiteY693" fmla="*/ 7378 h 1017558"/>
              <a:gd name="connsiteX694" fmla="*/ 1618159 w 2329312"/>
              <a:gd name="connsiteY694" fmla="*/ 6441 h 1017558"/>
              <a:gd name="connsiteX695" fmla="*/ 1620496 w 2329312"/>
              <a:gd name="connsiteY695" fmla="*/ 5566 h 1017558"/>
              <a:gd name="connsiteX696" fmla="*/ 1622821 w 2329312"/>
              <a:gd name="connsiteY696" fmla="*/ 4756 h 1017558"/>
              <a:gd name="connsiteX697" fmla="*/ 1625158 w 2329312"/>
              <a:gd name="connsiteY697" fmla="*/ 4008 h 1017558"/>
              <a:gd name="connsiteX698" fmla="*/ 1627483 w 2329312"/>
              <a:gd name="connsiteY698" fmla="*/ 3324 h 1017558"/>
              <a:gd name="connsiteX699" fmla="*/ 1629820 w 2329312"/>
              <a:gd name="connsiteY699" fmla="*/ 2704 h 1017558"/>
              <a:gd name="connsiteX700" fmla="*/ 1632145 w 2329312"/>
              <a:gd name="connsiteY700" fmla="*/ 2147 h 1017558"/>
              <a:gd name="connsiteX701" fmla="*/ 1634483 w 2329312"/>
              <a:gd name="connsiteY701" fmla="*/ 1655 h 1017558"/>
              <a:gd name="connsiteX702" fmla="*/ 1636820 w 2329312"/>
              <a:gd name="connsiteY702" fmla="*/ 1225 h 1017558"/>
              <a:gd name="connsiteX703" fmla="*/ 1639145 w 2329312"/>
              <a:gd name="connsiteY703" fmla="*/ 861 h 1017558"/>
              <a:gd name="connsiteX704" fmla="*/ 1641482 w 2329312"/>
              <a:gd name="connsiteY704" fmla="*/ 561 h 1017558"/>
              <a:gd name="connsiteX705" fmla="*/ 1643807 w 2329312"/>
              <a:gd name="connsiteY705" fmla="*/ 324 h 1017558"/>
              <a:gd name="connsiteX706" fmla="*/ 1646144 w 2329312"/>
              <a:gd name="connsiteY706" fmla="*/ 153 h 1017558"/>
              <a:gd name="connsiteX707" fmla="*/ 1648469 w 2329312"/>
              <a:gd name="connsiteY707" fmla="*/ 44 h 1017558"/>
              <a:gd name="connsiteX708" fmla="*/ 1650807 w 2329312"/>
              <a:gd name="connsiteY708" fmla="*/ 0 h 1017558"/>
              <a:gd name="connsiteX709" fmla="*/ 1653132 w 2329312"/>
              <a:gd name="connsiteY709" fmla="*/ 21 h 1017558"/>
              <a:gd name="connsiteX710" fmla="*/ 1655469 w 2329312"/>
              <a:gd name="connsiteY710" fmla="*/ 107 h 1017558"/>
              <a:gd name="connsiteX711" fmla="*/ 1657794 w 2329312"/>
              <a:gd name="connsiteY711" fmla="*/ 256 h 1017558"/>
              <a:gd name="connsiteX712" fmla="*/ 1660131 w 2329312"/>
              <a:gd name="connsiteY712" fmla="*/ 470 h 1017558"/>
              <a:gd name="connsiteX713" fmla="*/ 1662468 w 2329312"/>
              <a:gd name="connsiteY713" fmla="*/ 747 h 1017558"/>
              <a:gd name="connsiteX714" fmla="*/ 1664793 w 2329312"/>
              <a:gd name="connsiteY714" fmla="*/ 1090 h 1017558"/>
              <a:gd name="connsiteX715" fmla="*/ 1667131 w 2329312"/>
              <a:gd name="connsiteY715" fmla="*/ 1496 h 1017558"/>
              <a:gd name="connsiteX716" fmla="*/ 1669455 w 2329312"/>
              <a:gd name="connsiteY716" fmla="*/ 1966 h 1017558"/>
              <a:gd name="connsiteX717" fmla="*/ 1671793 w 2329312"/>
              <a:gd name="connsiteY717" fmla="*/ 2500 h 1017558"/>
              <a:gd name="connsiteX718" fmla="*/ 1674118 w 2329312"/>
              <a:gd name="connsiteY718" fmla="*/ 3098 h 1017558"/>
              <a:gd name="connsiteX719" fmla="*/ 1676455 w 2329312"/>
              <a:gd name="connsiteY719" fmla="*/ 3759 h 1017558"/>
              <a:gd name="connsiteX720" fmla="*/ 1678780 w 2329312"/>
              <a:gd name="connsiteY720" fmla="*/ 4484 h 1017558"/>
              <a:gd name="connsiteX721" fmla="*/ 1681117 w 2329312"/>
              <a:gd name="connsiteY721" fmla="*/ 5272 h 1017558"/>
              <a:gd name="connsiteX722" fmla="*/ 1683442 w 2329312"/>
              <a:gd name="connsiteY722" fmla="*/ 6125 h 1017558"/>
              <a:gd name="connsiteX723" fmla="*/ 1685779 w 2329312"/>
              <a:gd name="connsiteY723" fmla="*/ 7040 h 1017558"/>
              <a:gd name="connsiteX724" fmla="*/ 1688104 w 2329312"/>
              <a:gd name="connsiteY724" fmla="*/ 8018 h 1017558"/>
              <a:gd name="connsiteX725" fmla="*/ 1690442 w 2329312"/>
              <a:gd name="connsiteY725" fmla="*/ 9059 h 1017558"/>
              <a:gd name="connsiteX726" fmla="*/ 1692779 w 2329312"/>
              <a:gd name="connsiteY726" fmla="*/ 10162 h 1017558"/>
              <a:gd name="connsiteX727" fmla="*/ 1695104 w 2329312"/>
              <a:gd name="connsiteY727" fmla="*/ 11328 h 1017558"/>
              <a:gd name="connsiteX728" fmla="*/ 1697441 w 2329312"/>
              <a:gd name="connsiteY728" fmla="*/ 12556 h 1017558"/>
              <a:gd name="connsiteX729" fmla="*/ 1699766 w 2329312"/>
              <a:gd name="connsiteY729" fmla="*/ 13846 h 1017558"/>
              <a:gd name="connsiteX730" fmla="*/ 1702103 w 2329312"/>
              <a:gd name="connsiteY730" fmla="*/ 15198 h 1017558"/>
              <a:gd name="connsiteX731" fmla="*/ 1704428 w 2329312"/>
              <a:gd name="connsiteY731" fmla="*/ 16611 h 1017558"/>
              <a:gd name="connsiteX732" fmla="*/ 1706765 w 2329312"/>
              <a:gd name="connsiteY732" fmla="*/ 18085 h 1017558"/>
              <a:gd name="connsiteX733" fmla="*/ 1709090 w 2329312"/>
              <a:gd name="connsiteY733" fmla="*/ 19621 h 1017558"/>
              <a:gd name="connsiteX734" fmla="*/ 1711428 w 2329312"/>
              <a:gd name="connsiteY734" fmla="*/ 21216 h 1017558"/>
              <a:gd name="connsiteX735" fmla="*/ 1713753 w 2329312"/>
              <a:gd name="connsiteY735" fmla="*/ 22872 h 1017558"/>
              <a:gd name="connsiteX736" fmla="*/ 1716090 w 2329312"/>
              <a:gd name="connsiteY736" fmla="*/ 24588 h 1017558"/>
              <a:gd name="connsiteX737" fmla="*/ 1718427 w 2329312"/>
              <a:gd name="connsiteY737" fmla="*/ 26364 h 1017558"/>
              <a:gd name="connsiteX738" fmla="*/ 1720752 w 2329312"/>
              <a:gd name="connsiteY738" fmla="*/ 28200 h 1017558"/>
              <a:gd name="connsiteX739" fmla="*/ 1723089 w 2329312"/>
              <a:gd name="connsiteY739" fmla="*/ 30093 h 1017558"/>
              <a:gd name="connsiteX740" fmla="*/ 1725414 w 2329312"/>
              <a:gd name="connsiteY740" fmla="*/ 32046 h 1017558"/>
              <a:gd name="connsiteX741" fmla="*/ 1727752 w 2329312"/>
              <a:gd name="connsiteY741" fmla="*/ 34058 h 1017558"/>
              <a:gd name="connsiteX742" fmla="*/ 1730077 w 2329312"/>
              <a:gd name="connsiteY742" fmla="*/ 36125 h 1017558"/>
              <a:gd name="connsiteX743" fmla="*/ 1732414 w 2329312"/>
              <a:gd name="connsiteY743" fmla="*/ 38252 h 1017558"/>
              <a:gd name="connsiteX744" fmla="*/ 1734739 w 2329312"/>
              <a:gd name="connsiteY744" fmla="*/ 40436 h 1017558"/>
              <a:gd name="connsiteX745" fmla="*/ 1737076 w 2329312"/>
              <a:gd name="connsiteY745" fmla="*/ 42677 h 1017558"/>
              <a:gd name="connsiteX746" fmla="*/ 1739401 w 2329312"/>
              <a:gd name="connsiteY746" fmla="*/ 44974 h 1017558"/>
              <a:gd name="connsiteX747" fmla="*/ 1741738 w 2329312"/>
              <a:gd name="connsiteY747" fmla="*/ 47326 h 1017558"/>
              <a:gd name="connsiteX748" fmla="*/ 1744075 w 2329312"/>
              <a:gd name="connsiteY748" fmla="*/ 49734 h 1017558"/>
              <a:gd name="connsiteX749" fmla="*/ 1746400 w 2329312"/>
              <a:gd name="connsiteY749" fmla="*/ 52197 h 1017558"/>
              <a:gd name="connsiteX750" fmla="*/ 1748738 w 2329312"/>
              <a:gd name="connsiteY750" fmla="*/ 54715 h 1017558"/>
              <a:gd name="connsiteX751" fmla="*/ 1751063 w 2329312"/>
              <a:gd name="connsiteY751" fmla="*/ 57286 h 1017558"/>
              <a:gd name="connsiteX752" fmla="*/ 1753400 w 2329312"/>
              <a:gd name="connsiteY752" fmla="*/ 59913 h 1017558"/>
              <a:gd name="connsiteX753" fmla="*/ 1755725 w 2329312"/>
              <a:gd name="connsiteY753" fmla="*/ 62591 h 1017558"/>
              <a:gd name="connsiteX754" fmla="*/ 1758062 w 2329312"/>
              <a:gd name="connsiteY754" fmla="*/ 65323 h 1017558"/>
              <a:gd name="connsiteX755" fmla="*/ 1760387 w 2329312"/>
              <a:gd name="connsiteY755" fmla="*/ 68105 h 1017558"/>
              <a:gd name="connsiteX756" fmla="*/ 1762724 w 2329312"/>
              <a:gd name="connsiteY756" fmla="*/ 70941 h 1017558"/>
              <a:gd name="connsiteX757" fmla="*/ 1765049 w 2329312"/>
              <a:gd name="connsiteY757" fmla="*/ 73828 h 1017558"/>
              <a:gd name="connsiteX758" fmla="*/ 1767387 w 2329312"/>
              <a:gd name="connsiteY758" fmla="*/ 76764 h 1017558"/>
              <a:gd name="connsiteX759" fmla="*/ 1769724 w 2329312"/>
              <a:gd name="connsiteY759" fmla="*/ 79752 h 1017558"/>
              <a:gd name="connsiteX760" fmla="*/ 1772049 w 2329312"/>
              <a:gd name="connsiteY760" fmla="*/ 82788 h 1017558"/>
              <a:gd name="connsiteX761" fmla="*/ 1774386 w 2329312"/>
              <a:gd name="connsiteY761" fmla="*/ 85875 h 1017558"/>
              <a:gd name="connsiteX762" fmla="*/ 1776711 w 2329312"/>
              <a:gd name="connsiteY762" fmla="*/ 89009 h 1017558"/>
              <a:gd name="connsiteX763" fmla="*/ 1779048 w 2329312"/>
              <a:gd name="connsiteY763" fmla="*/ 92191 h 1017558"/>
              <a:gd name="connsiteX764" fmla="*/ 1781373 w 2329312"/>
              <a:gd name="connsiteY764" fmla="*/ 95420 h 1017558"/>
              <a:gd name="connsiteX765" fmla="*/ 1783711 w 2329312"/>
              <a:gd name="connsiteY765" fmla="*/ 98698 h 1017558"/>
              <a:gd name="connsiteX766" fmla="*/ 1786036 w 2329312"/>
              <a:gd name="connsiteY766" fmla="*/ 102020 h 1017558"/>
              <a:gd name="connsiteX767" fmla="*/ 1788373 w 2329312"/>
              <a:gd name="connsiteY767" fmla="*/ 105388 h 1017558"/>
              <a:gd name="connsiteX768" fmla="*/ 1790698 w 2329312"/>
              <a:gd name="connsiteY768" fmla="*/ 108802 h 1017558"/>
              <a:gd name="connsiteX769" fmla="*/ 1793035 w 2329312"/>
              <a:gd name="connsiteY769" fmla="*/ 112259 h 1017558"/>
              <a:gd name="connsiteX770" fmla="*/ 1795360 w 2329312"/>
              <a:gd name="connsiteY770" fmla="*/ 115761 h 1017558"/>
              <a:gd name="connsiteX771" fmla="*/ 1797697 w 2329312"/>
              <a:gd name="connsiteY771" fmla="*/ 119306 h 1017558"/>
              <a:gd name="connsiteX772" fmla="*/ 1800034 w 2329312"/>
              <a:gd name="connsiteY772" fmla="*/ 122893 h 1017558"/>
              <a:gd name="connsiteX773" fmla="*/ 1802359 w 2329312"/>
              <a:gd name="connsiteY773" fmla="*/ 126522 h 1017558"/>
              <a:gd name="connsiteX774" fmla="*/ 1804697 w 2329312"/>
              <a:gd name="connsiteY774" fmla="*/ 130193 h 1017558"/>
              <a:gd name="connsiteX775" fmla="*/ 1807022 w 2329312"/>
              <a:gd name="connsiteY775" fmla="*/ 133905 h 1017558"/>
              <a:gd name="connsiteX776" fmla="*/ 1809359 w 2329312"/>
              <a:gd name="connsiteY776" fmla="*/ 137656 h 1017558"/>
              <a:gd name="connsiteX777" fmla="*/ 1811684 w 2329312"/>
              <a:gd name="connsiteY777" fmla="*/ 141447 h 1017558"/>
              <a:gd name="connsiteX778" fmla="*/ 1814021 w 2329312"/>
              <a:gd name="connsiteY778" fmla="*/ 145277 h 1017558"/>
              <a:gd name="connsiteX779" fmla="*/ 1816346 w 2329312"/>
              <a:gd name="connsiteY779" fmla="*/ 149146 h 1017558"/>
              <a:gd name="connsiteX780" fmla="*/ 1818683 w 2329312"/>
              <a:gd name="connsiteY780" fmla="*/ 153051 h 1017558"/>
              <a:gd name="connsiteX781" fmla="*/ 1821008 w 2329312"/>
              <a:gd name="connsiteY781" fmla="*/ 156993 h 1017558"/>
              <a:gd name="connsiteX782" fmla="*/ 1823346 w 2329312"/>
              <a:gd name="connsiteY782" fmla="*/ 160971 h 1017558"/>
              <a:gd name="connsiteX783" fmla="*/ 1825683 w 2329312"/>
              <a:gd name="connsiteY783" fmla="*/ 164985 h 1017558"/>
              <a:gd name="connsiteX784" fmla="*/ 1828008 w 2329312"/>
              <a:gd name="connsiteY784" fmla="*/ 169034 h 1017558"/>
              <a:gd name="connsiteX785" fmla="*/ 1830345 w 2329312"/>
              <a:gd name="connsiteY785" fmla="*/ 173117 h 1017558"/>
              <a:gd name="connsiteX786" fmla="*/ 1832670 w 2329312"/>
              <a:gd name="connsiteY786" fmla="*/ 177233 h 1017558"/>
              <a:gd name="connsiteX787" fmla="*/ 1835007 w 2329312"/>
              <a:gd name="connsiteY787" fmla="*/ 181382 h 1017558"/>
              <a:gd name="connsiteX788" fmla="*/ 1837332 w 2329312"/>
              <a:gd name="connsiteY788" fmla="*/ 185564 h 1017558"/>
              <a:gd name="connsiteX789" fmla="*/ 1839669 w 2329312"/>
              <a:gd name="connsiteY789" fmla="*/ 189776 h 1017558"/>
              <a:gd name="connsiteX790" fmla="*/ 1841994 w 2329312"/>
              <a:gd name="connsiteY790" fmla="*/ 194020 h 1017558"/>
              <a:gd name="connsiteX791" fmla="*/ 1844332 w 2329312"/>
              <a:gd name="connsiteY791" fmla="*/ 198293 h 1017558"/>
              <a:gd name="connsiteX792" fmla="*/ 1846657 w 2329312"/>
              <a:gd name="connsiteY792" fmla="*/ 202596 h 1017558"/>
              <a:gd name="connsiteX793" fmla="*/ 1848994 w 2329312"/>
              <a:gd name="connsiteY793" fmla="*/ 206927 h 1017558"/>
              <a:gd name="connsiteX794" fmla="*/ 1851331 w 2329312"/>
              <a:gd name="connsiteY794" fmla="*/ 211286 h 1017558"/>
              <a:gd name="connsiteX795" fmla="*/ 1853656 w 2329312"/>
              <a:gd name="connsiteY795" fmla="*/ 215673 h 1017558"/>
              <a:gd name="connsiteX796" fmla="*/ 1855993 w 2329312"/>
              <a:gd name="connsiteY796" fmla="*/ 220086 h 1017558"/>
              <a:gd name="connsiteX797" fmla="*/ 1858318 w 2329312"/>
              <a:gd name="connsiteY797" fmla="*/ 224525 h 1017558"/>
              <a:gd name="connsiteX798" fmla="*/ 1860656 w 2329312"/>
              <a:gd name="connsiteY798" fmla="*/ 228989 h 1017558"/>
              <a:gd name="connsiteX799" fmla="*/ 1862981 w 2329312"/>
              <a:gd name="connsiteY799" fmla="*/ 233478 h 1017558"/>
              <a:gd name="connsiteX800" fmla="*/ 1865318 w 2329312"/>
              <a:gd name="connsiteY800" fmla="*/ 237990 h 1017558"/>
              <a:gd name="connsiteX801" fmla="*/ 1867643 w 2329312"/>
              <a:gd name="connsiteY801" fmla="*/ 242524 h 1017558"/>
              <a:gd name="connsiteX802" fmla="*/ 1869980 w 2329312"/>
              <a:gd name="connsiteY802" fmla="*/ 247082 h 1017558"/>
              <a:gd name="connsiteX803" fmla="*/ 1872305 w 2329312"/>
              <a:gd name="connsiteY803" fmla="*/ 251660 h 1017558"/>
              <a:gd name="connsiteX804" fmla="*/ 1874642 w 2329312"/>
              <a:gd name="connsiteY804" fmla="*/ 256261 h 1017558"/>
              <a:gd name="connsiteX805" fmla="*/ 1876979 w 2329312"/>
              <a:gd name="connsiteY805" fmla="*/ 260881 h 1017558"/>
              <a:gd name="connsiteX806" fmla="*/ 1879304 w 2329312"/>
              <a:gd name="connsiteY806" fmla="*/ 265520 h 1017558"/>
              <a:gd name="connsiteX807" fmla="*/ 1881642 w 2329312"/>
              <a:gd name="connsiteY807" fmla="*/ 270179 h 1017558"/>
              <a:gd name="connsiteX808" fmla="*/ 1883967 w 2329312"/>
              <a:gd name="connsiteY808" fmla="*/ 274856 h 1017558"/>
              <a:gd name="connsiteX809" fmla="*/ 1886304 w 2329312"/>
              <a:gd name="connsiteY809" fmla="*/ 279550 h 1017558"/>
              <a:gd name="connsiteX810" fmla="*/ 1888629 w 2329312"/>
              <a:gd name="connsiteY810" fmla="*/ 284260 h 1017558"/>
              <a:gd name="connsiteX811" fmla="*/ 1890966 w 2329312"/>
              <a:gd name="connsiteY811" fmla="*/ 288986 h 1017558"/>
              <a:gd name="connsiteX812" fmla="*/ 1893291 w 2329312"/>
              <a:gd name="connsiteY812" fmla="*/ 293728 h 1017558"/>
              <a:gd name="connsiteX813" fmla="*/ 1895628 w 2329312"/>
              <a:gd name="connsiteY813" fmla="*/ 298484 h 1017558"/>
              <a:gd name="connsiteX814" fmla="*/ 1897953 w 2329312"/>
              <a:gd name="connsiteY814" fmla="*/ 303255 h 1017558"/>
              <a:gd name="connsiteX815" fmla="*/ 1900291 w 2329312"/>
              <a:gd name="connsiteY815" fmla="*/ 308039 h 1017558"/>
              <a:gd name="connsiteX816" fmla="*/ 1902628 w 2329312"/>
              <a:gd name="connsiteY816" fmla="*/ 312835 h 1017558"/>
              <a:gd name="connsiteX817" fmla="*/ 1904953 w 2329312"/>
              <a:gd name="connsiteY817" fmla="*/ 317642 h 1017558"/>
              <a:gd name="connsiteX818" fmla="*/ 1907290 w 2329312"/>
              <a:gd name="connsiteY818" fmla="*/ 322461 h 1017558"/>
              <a:gd name="connsiteX819" fmla="*/ 1909615 w 2329312"/>
              <a:gd name="connsiteY819" fmla="*/ 327290 h 1017558"/>
              <a:gd name="connsiteX820" fmla="*/ 1911952 w 2329312"/>
              <a:gd name="connsiteY820" fmla="*/ 332130 h 1017558"/>
              <a:gd name="connsiteX821" fmla="*/ 1914277 w 2329312"/>
              <a:gd name="connsiteY821" fmla="*/ 336978 h 1017558"/>
              <a:gd name="connsiteX822" fmla="*/ 1916614 w 2329312"/>
              <a:gd name="connsiteY822" fmla="*/ 341834 h 1017558"/>
              <a:gd name="connsiteX823" fmla="*/ 1918939 w 2329312"/>
              <a:gd name="connsiteY823" fmla="*/ 346699 h 1017558"/>
              <a:gd name="connsiteX824" fmla="*/ 1921277 w 2329312"/>
              <a:gd name="connsiteY824" fmla="*/ 351571 h 1017558"/>
              <a:gd name="connsiteX825" fmla="*/ 1923602 w 2329312"/>
              <a:gd name="connsiteY825" fmla="*/ 356448 h 1017558"/>
              <a:gd name="connsiteX826" fmla="*/ 1925939 w 2329312"/>
              <a:gd name="connsiteY826" fmla="*/ 361332 h 1017558"/>
              <a:gd name="connsiteX827" fmla="*/ 1928264 w 2329312"/>
              <a:gd name="connsiteY827" fmla="*/ 366220 h 1017558"/>
              <a:gd name="connsiteX828" fmla="*/ 1930601 w 2329312"/>
              <a:gd name="connsiteY828" fmla="*/ 371114 h 1017558"/>
              <a:gd name="connsiteX829" fmla="*/ 1932938 w 2329312"/>
              <a:gd name="connsiteY829" fmla="*/ 376011 h 1017558"/>
              <a:gd name="connsiteX830" fmla="*/ 1935263 w 2329312"/>
              <a:gd name="connsiteY830" fmla="*/ 380911 h 1017558"/>
              <a:gd name="connsiteX831" fmla="*/ 1937601 w 2329312"/>
              <a:gd name="connsiteY831" fmla="*/ 385814 h 1017558"/>
              <a:gd name="connsiteX832" fmla="*/ 1939926 w 2329312"/>
              <a:gd name="connsiteY832" fmla="*/ 390717 h 1017558"/>
              <a:gd name="connsiteX833" fmla="*/ 1942263 w 2329312"/>
              <a:gd name="connsiteY833" fmla="*/ 395623 h 1017558"/>
              <a:gd name="connsiteX834" fmla="*/ 1944588 w 2329312"/>
              <a:gd name="connsiteY834" fmla="*/ 400530 h 1017558"/>
              <a:gd name="connsiteX835" fmla="*/ 1946925 w 2329312"/>
              <a:gd name="connsiteY835" fmla="*/ 405436 h 1017558"/>
              <a:gd name="connsiteX836" fmla="*/ 1949250 w 2329312"/>
              <a:gd name="connsiteY836" fmla="*/ 410342 h 1017558"/>
              <a:gd name="connsiteX837" fmla="*/ 1951587 w 2329312"/>
              <a:gd name="connsiteY837" fmla="*/ 415246 h 1017558"/>
              <a:gd name="connsiteX838" fmla="*/ 1953912 w 2329312"/>
              <a:gd name="connsiteY838" fmla="*/ 420148 h 1017558"/>
              <a:gd name="connsiteX839" fmla="*/ 1956250 w 2329312"/>
              <a:gd name="connsiteY839" fmla="*/ 425048 h 1017558"/>
              <a:gd name="connsiteX840" fmla="*/ 1958587 w 2329312"/>
              <a:gd name="connsiteY840" fmla="*/ 429945 h 1017558"/>
              <a:gd name="connsiteX841" fmla="*/ 1960912 w 2329312"/>
              <a:gd name="connsiteY841" fmla="*/ 434839 h 1017558"/>
              <a:gd name="connsiteX842" fmla="*/ 1963249 w 2329312"/>
              <a:gd name="connsiteY842" fmla="*/ 439728 h 1017558"/>
              <a:gd name="connsiteX843" fmla="*/ 1965574 w 2329312"/>
              <a:gd name="connsiteY843" fmla="*/ 444612 h 1017558"/>
              <a:gd name="connsiteX844" fmla="*/ 1967911 w 2329312"/>
              <a:gd name="connsiteY844" fmla="*/ 449491 h 1017558"/>
              <a:gd name="connsiteX845" fmla="*/ 1970236 w 2329312"/>
              <a:gd name="connsiteY845" fmla="*/ 454365 h 1017558"/>
              <a:gd name="connsiteX846" fmla="*/ 1972573 w 2329312"/>
              <a:gd name="connsiteY846" fmla="*/ 459231 h 1017558"/>
              <a:gd name="connsiteX847" fmla="*/ 1974898 w 2329312"/>
              <a:gd name="connsiteY847" fmla="*/ 464090 h 1017558"/>
              <a:gd name="connsiteX848" fmla="*/ 1977236 w 2329312"/>
              <a:gd name="connsiteY848" fmla="*/ 468942 h 1017558"/>
              <a:gd name="connsiteX849" fmla="*/ 1979561 w 2329312"/>
              <a:gd name="connsiteY849" fmla="*/ 473785 h 1017558"/>
              <a:gd name="connsiteX850" fmla="*/ 1981898 w 2329312"/>
              <a:gd name="connsiteY850" fmla="*/ 478620 h 1017558"/>
              <a:gd name="connsiteX851" fmla="*/ 1984235 w 2329312"/>
              <a:gd name="connsiteY851" fmla="*/ 483446 h 1017558"/>
              <a:gd name="connsiteX852" fmla="*/ 1986560 w 2329312"/>
              <a:gd name="connsiteY852" fmla="*/ 488262 h 1017558"/>
              <a:gd name="connsiteX853" fmla="*/ 1988897 w 2329312"/>
              <a:gd name="connsiteY853" fmla="*/ 493067 h 1017558"/>
              <a:gd name="connsiteX854" fmla="*/ 1991222 w 2329312"/>
              <a:gd name="connsiteY854" fmla="*/ 497862 h 1017558"/>
              <a:gd name="connsiteX855" fmla="*/ 1993560 w 2329312"/>
              <a:gd name="connsiteY855" fmla="*/ 502646 h 1017558"/>
              <a:gd name="connsiteX856" fmla="*/ 1995885 w 2329312"/>
              <a:gd name="connsiteY856" fmla="*/ 507418 h 1017558"/>
              <a:gd name="connsiteX857" fmla="*/ 1998222 w 2329312"/>
              <a:gd name="connsiteY857" fmla="*/ 512177 h 1017558"/>
              <a:gd name="connsiteX858" fmla="*/ 2000547 w 2329312"/>
              <a:gd name="connsiteY858" fmla="*/ 516923 h 1017558"/>
              <a:gd name="connsiteX859" fmla="*/ 2002884 w 2329312"/>
              <a:gd name="connsiteY859" fmla="*/ 521657 h 1017558"/>
              <a:gd name="connsiteX860" fmla="*/ 2005209 w 2329312"/>
              <a:gd name="connsiteY860" fmla="*/ 526377 h 1017558"/>
              <a:gd name="connsiteX861" fmla="*/ 2007546 w 2329312"/>
              <a:gd name="connsiteY861" fmla="*/ 531082 h 1017558"/>
              <a:gd name="connsiteX862" fmla="*/ 2009883 w 2329312"/>
              <a:gd name="connsiteY862" fmla="*/ 535774 h 1017558"/>
              <a:gd name="connsiteX863" fmla="*/ 2012208 w 2329312"/>
              <a:gd name="connsiteY863" fmla="*/ 540450 h 1017558"/>
              <a:gd name="connsiteX864" fmla="*/ 2014546 w 2329312"/>
              <a:gd name="connsiteY864" fmla="*/ 545109 h 1017558"/>
              <a:gd name="connsiteX865" fmla="*/ 2016871 w 2329312"/>
              <a:gd name="connsiteY865" fmla="*/ 549754 h 1017558"/>
              <a:gd name="connsiteX866" fmla="*/ 2019208 w 2329312"/>
              <a:gd name="connsiteY866" fmla="*/ 554382 h 1017558"/>
              <a:gd name="connsiteX867" fmla="*/ 2021533 w 2329312"/>
              <a:gd name="connsiteY867" fmla="*/ 558993 h 1017558"/>
              <a:gd name="connsiteX868" fmla="*/ 2023870 w 2329312"/>
              <a:gd name="connsiteY868" fmla="*/ 563587 h 1017558"/>
              <a:gd name="connsiteX869" fmla="*/ 2026195 w 2329312"/>
              <a:gd name="connsiteY869" fmla="*/ 568163 h 1017558"/>
              <a:gd name="connsiteX870" fmla="*/ 2028532 w 2329312"/>
              <a:gd name="connsiteY870" fmla="*/ 572722 h 1017558"/>
              <a:gd name="connsiteX871" fmla="*/ 2030857 w 2329312"/>
              <a:gd name="connsiteY871" fmla="*/ 577261 h 1017558"/>
              <a:gd name="connsiteX872" fmla="*/ 2033195 w 2329312"/>
              <a:gd name="connsiteY872" fmla="*/ 581783 h 1017558"/>
              <a:gd name="connsiteX873" fmla="*/ 2035520 w 2329312"/>
              <a:gd name="connsiteY873" fmla="*/ 586284 h 1017558"/>
              <a:gd name="connsiteX874" fmla="*/ 2037857 w 2329312"/>
              <a:gd name="connsiteY874" fmla="*/ 590767 h 1017558"/>
              <a:gd name="connsiteX875" fmla="*/ 2040194 w 2329312"/>
              <a:gd name="connsiteY875" fmla="*/ 595230 h 1017558"/>
              <a:gd name="connsiteX876" fmla="*/ 2042519 w 2329312"/>
              <a:gd name="connsiteY876" fmla="*/ 599672 h 1017558"/>
              <a:gd name="connsiteX877" fmla="*/ 2044856 w 2329312"/>
              <a:gd name="connsiteY877" fmla="*/ 604097 h 1017558"/>
              <a:gd name="connsiteX878" fmla="*/ 2047181 w 2329312"/>
              <a:gd name="connsiteY878" fmla="*/ 608501 h 1017558"/>
              <a:gd name="connsiteX879" fmla="*/ 2049518 w 2329312"/>
              <a:gd name="connsiteY879" fmla="*/ 612880 h 1017558"/>
              <a:gd name="connsiteX880" fmla="*/ 2051843 w 2329312"/>
              <a:gd name="connsiteY880" fmla="*/ 617235 h 1017558"/>
              <a:gd name="connsiteX881" fmla="*/ 2054181 w 2329312"/>
              <a:gd name="connsiteY881" fmla="*/ 621565 h 1017558"/>
              <a:gd name="connsiteX882" fmla="*/ 2056506 w 2329312"/>
              <a:gd name="connsiteY882" fmla="*/ 625883 h 1017558"/>
              <a:gd name="connsiteX883" fmla="*/ 2058843 w 2329312"/>
              <a:gd name="connsiteY883" fmla="*/ 630176 h 1017558"/>
              <a:gd name="connsiteX884" fmla="*/ 2061168 w 2329312"/>
              <a:gd name="connsiteY884" fmla="*/ 634444 h 1017558"/>
              <a:gd name="connsiteX885" fmla="*/ 2063505 w 2329312"/>
              <a:gd name="connsiteY885" fmla="*/ 638688 h 1017558"/>
              <a:gd name="connsiteX886" fmla="*/ 2065842 w 2329312"/>
              <a:gd name="connsiteY886" fmla="*/ 642908 h 1017558"/>
              <a:gd name="connsiteX887" fmla="*/ 2068167 w 2329312"/>
              <a:gd name="connsiteY887" fmla="*/ 647103 h 1017558"/>
              <a:gd name="connsiteX888" fmla="*/ 2070505 w 2329312"/>
              <a:gd name="connsiteY888" fmla="*/ 651285 h 1017558"/>
              <a:gd name="connsiteX889" fmla="*/ 2072829 w 2329312"/>
              <a:gd name="connsiteY889" fmla="*/ 655431 h 1017558"/>
              <a:gd name="connsiteX890" fmla="*/ 2075167 w 2329312"/>
              <a:gd name="connsiteY890" fmla="*/ 659564 h 1017558"/>
              <a:gd name="connsiteX891" fmla="*/ 2077492 w 2329312"/>
              <a:gd name="connsiteY891" fmla="*/ 663660 h 1017558"/>
              <a:gd name="connsiteX892" fmla="*/ 2079829 w 2329312"/>
              <a:gd name="connsiteY892" fmla="*/ 667732 h 1017558"/>
              <a:gd name="connsiteX893" fmla="*/ 2082154 w 2329312"/>
              <a:gd name="connsiteY893" fmla="*/ 671791 h 1017558"/>
              <a:gd name="connsiteX894" fmla="*/ 2084491 w 2329312"/>
              <a:gd name="connsiteY894" fmla="*/ 675814 h 1017558"/>
              <a:gd name="connsiteX895" fmla="*/ 2086816 w 2329312"/>
              <a:gd name="connsiteY895" fmla="*/ 679812 h 1017558"/>
              <a:gd name="connsiteX896" fmla="*/ 2089153 w 2329312"/>
              <a:gd name="connsiteY896" fmla="*/ 683785 h 1017558"/>
              <a:gd name="connsiteX897" fmla="*/ 2091491 w 2329312"/>
              <a:gd name="connsiteY897" fmla="*/ 687734 h 1017558"/>
              <a:gd name="connsiteX898" fmla="*/ 2093816 w 2329312"/>
              <a:gd name="connsiteY898" fmla="*/ 691658 h 1017558"/>
              <a:gd name="connsiteX899" fmla="*/ 2096153 w 2329312"/>
              <a:gd name="connsiteY899" fmla="*/ 695558 h 1017558"/>
              <a:gd name="connsiteX900" fmla="*/ 2098478 w 2329312"/>
              <a:gd name="connsiteY900" fmla="*/ 699420 h 1017558"/>
              <a:gd name="connsiteX901" fmla="*/ 2100815 w 2329312"/>
              <a:gd name="connsiteY901" fmla="*/ 703270 h 1017558"/>
              <a:gd name="connsiteX902" fmla="*/ 2103140 w 2329312"/>
              <a:gd name="connsiteY902" fmla="*/ 707084 h 1017558"/>
              <a:gd name="connsiteX903" fmla="*/ 2105477 w 2329312"/>
              <a:gd name="connsiteY903" fmla="*/ 710873 h 1017558"/>
              <a:gd name="connsiteX904" fmla="*/ 2107802 w 2329312"/>
              <a:gd name="connsiteY904" fmla="*/ 714637 h 1017558"/>
              <a:gd name="connsiteX905" fmla="*/ 2110140 w 2329312"/>
              <a:gd name="connsiteY905" fmla="*/ 718377 h 1017558"/>
              <a:gd name="connsiteX906" fmla="*/ 2112465 w 2329312"/>
              <a:gd name="connsiteY906" fmla="*/ 722079 h 1017558"/>
              <a:gd name="connsiteX907" fmla="*/ 2114802 w 2329312"/>
              <a:gd name="connsiteY907" fmla="*/ 725757 h 1017558"/>
              <a:gd name="connsiteX908" fmla="*/ 2117139 w 2329312"/>
              <a:gd name="connsiteY908" fmla="*/ 729411 h 1017558"/>
              <a:gd name="connsiteX909" fmla="*/ 2119464 w 2329312"/>
              <a:gd name="connsiteY909" fmla="*/ 733040 h 1017558"/>
              <a:gd name="connsiteX910" fmla="*/ 2121801 w 2329312"/>
              <a:gd name="connsiteY910" fmla="*/ 736632 h 1017558"/>
              <a:gd name="connsiteX911" fmla="*/ 2124126 w 2329312"/>
              <a:gd name="connsiteY911" fmla="*/ 740199 h 1017558"/>
              <a:gd name="connsiteX912" fmla="*/ 2126464 w 2329312"/>
              <a:gd name="connsiteY912" fmla="*/ 743742 h 1017558"/>
              <a:gd name="connsiteX913" fmla="*/ 2128788 w 2329312"/>
              <a:gd name="connsiteY913" fmla="*/ 747260 h 1017558"/>
              <a:gd name="connsiteX914" fmla="*/ 2131126 w 2329312"/>
              <a:gd name="connsiteY914" fmla="*/ 750742 h 1017558"/>
              <a:gd name="connsiteX915" fmla="*/ 2133451 w 2329312"/>
              <a:gd name="connsiteY915" fmla="*/ 754198 h 1017558"/>
              <a:gd name="connsiteX916" fmla="*/ 2135788 w 2329312"/>
              <a:gd name="connsiteY916" fmla="*/ 757630 h 1017558"/>
              <a:gd name="connsiteX917" fmla="*/ 2138113 w 2329312"/>
              <a:gd name="connsiteY917" fmla="*/ 761025 h 1017558"/>
              <a:gd name="connsiteX918" fmla="*/ 2140450 w 2329312"/>
              <a:gd name="connsiteY918" fmla="*/ 764396 h 1017558"/>
              <a:gd name="connsiteX919" fmla="*/ 2142775 w 2329312"/>
              <a:gd name="connsiteY919" fmla="*/ 767742 h 1017558"/>
              <a:gd name="connsiteX920" fmla="*/ 2145112 w 2329312"/>
              <a:gd name="connsiteY920" fmla="*/ 771051 h 1017558"/>
              <a:gd name="connsiteX921" fmla="*/ 2147450 w 2329312"/>
              <a:gd name="connsiteY921" fmla="*/ 774335 h 1017558"/>
              <a:gd name="connsiteX922" fmla="*/ 2149775 w 2329312"/>
              <a:gd name="connsiteY922" fmla="*/ 777595 h 1017558"/>
              <a:gd name="connsiteX923" fmla="*/ 2152112 w 2329312"/>
              <a:gd name="connsiteY923" fmla="*/ 780831 h 1017558"/>
              <a:gd name="connsiteX924" fmla="*/ 2154437 w 2329312"/>
              <a:gd name="connsiteY924" fmla="*/ 784029 h 1017558"/>
              <a:gd name="connsiteX925" fmla="*/ 2156774 w 2329312"/>
              <a:gd name="connsiteY925" fmla="*/ 787191 h 1017558"/>
              <a:gd name="connsiteX926" fmla="*/ 2159099 w 2329312"/>
              <a:gd name="connsiteY926" fmla="*/ 790340 h 1017558"/>
              <a:gd name="connsiteX927" fmla="*/ 2161436 w 2329312"/>
              <a:gd name="connsiteY927" fmla="*/ 793452 h 1017558"/>
              <a:gd name="connsiteX928" fmla="*/ 2163761 w 2329312"/>
              <a:gd name="connsiteY928" fmla="*/ 796540 h 1017558"/>
              <a:gd name="connsiteX929" fmla="*/ 2166099 w 2329312"/>
              <a:gd name="connsiteY929" fmla="*/ 799590 h 1017558"/>
              <a:gd name="connsiteX930" fmla="*/ 2168423 w 2329312"/>
              <a:gd name="connsiteY930" fmla="*/ 802616 h 1017558"/>
              <a:gd name="connsiteX931" fmla="*/ 2170761 w 2329312"/>
              <a:gd name="connsiteY931" fmla="*/ 805618 h 1017558"/>
              <a:gd name="connsiteX932" fmla="*/ 2173098 w 2329312"/>
              <a:gd name="connsiteY932" fmla="*/ 808595 h 1017558"/>
              <a:gd name="connsiteX933" fmla="*/ 2175423 w 2329312"/>
              <a:gd name="connsiteY933" fmla="*/ 811535 h 1017558"/>
              <a:gd name="connsiteX934" fmla="*/ 2177760 w 2329312"/>
              <a:gd name="connsiteY934" fmla="*/ 814438 h 1017558"/>
              <a:gd name="connsiteX935" fmla="*/ 2180085 w 2329312"/>
              <a:gd name="connsiteY935" fmla="*/ 817329 h 1017558"/>
              <a:gd name="connsiteX936" fmla="*/ 2182423 w 2329312"/>
              <a:gd name="connsiteY936" fmla="*/ 820183 h 1017558"/>
              <a:gd name="connsiteX937" fmla="*/ 2184747 w 2329312"/>
              <a:gd name="connsiteY937" fmla="*/ 823012 h 1017558"/>
              <a:gd name="connsiteX938" fmla="*/ 2187085 w 2329312"/>
              <a:gd name="connsiteY938" fmla="*/ 825817 h 1017558"/>
              <a:gd name="connsiteX939" fmla="*/ 2189410 w 2329312"/>
              <a:gd name="connsiteY939" fmla="*/ 828584 h 1017558"/>
              <a:gd name="connsiteX940" fmla="*/ 2191747 w 2329312"/>
              <a:gd name="connsiteY940" fmla="*/ 831328 h 1017558"/>
              <a:gd name="connsiteX941" fmla="*/ 2194072 w 2329312"/>
              <a:gd name="connsiteY941" fmla="*/ 834034 h 1017558"/>
              <a:gd name="connsiteX942" fmla="*/ 2196409 w 2329312"/>
              <a:gd name="connsiteY942" fmla="*/ 836728 h 1017558"/>
              <a:gd name="connsiteX943" fmla="*/ 2198746 w 2329312"/>
              <a:gd name="connsiteY943" fmla="*/ 839385 h 1017558"/>
              <a:gd name="connsiteX944" fmla="*/ 2201071 w 2329312"/>
              <a:gd name="connsiteY944" fmla="*/ 842018 h 1017558"/>
              <a:gd name="connsiteX945" fmla="*/ 2203409 w 2329312"/>
              <a:gd name="connsiteY945" fmla="*/ 844613 h 1017558"/>
              <a:gd name="connsiteX946" fmla="*/ 2205734 w 2329312"/>
              <a:gd name="connsiteY946" fmla="*/ 847184 h 1017558"/>
              <a:gd name="connsiteX947" fmla="*/ 2208071 w 2329312"/>
              <a:gd name="connsiteY947" fmla="*/ 849743 h 1017558"/>
              <a:gd name="connsiteX948" fmla="*/ 2210396 w 2329312"/>
              <a:gd name="connsiteY948" fmla="*/ 852252 h 1017558"/>
              <a:gd name="connsiteX949" fmla="*/ 2212733 w 2329312"/>
              <a:gd name="connsiteY949" fmla="*/ 854750 h 1017558"/>
              <a:gd name="connsiteX950" fmla="*/ 2215058 w 2329312"/>
              <a:gd name="connsiteY950" fmla="*/ 857210 h 1017558"/>
              <a:gd name="connsiteX951" fmla="*/ 2217395 w 2329312"/>
              <a:gd name="connsiteY951" fmla="*/ 859645 h 1017558"/>
              <a:gd name="connsiteX952" fmla="*/ 2219720 w 2329312"/>
              <a:gd name="connsiteY952" fmla="*/ 862057 h 1017558"/>
              <a:gd name="connsiteX953" fmla="*/ 2222058 w 2329312"/>
              <a:gd name="connsiteY953" fmla="*/ 864443 h 1017558"/>
              <a:gd name="connsiteX954" fmla="*/ 2224395 w 2329312"/>
              <a:gd name="connsiteY954" fmla="*/ 866793 h 1017558"/>
              <a:gd name="connsiteX955" fmla="*/ 2226720 w 2329312"/>
              <a:gd name="connsiteY955" fmla="*/ 869130 h 1017558"/>
              <a:gd name="connsiteX956" fmla="*/ 2229057 w 2329312"/>
              <a:gd name="connsiteY956" fmla="*/ 871430 h 1017558"/>
              <a:gd name="connsiteX957" fmla="*/ 2231382 w 2329312"/>
              <a:gd name="connsiteY957" fmla="*/ 873706 h 1017558"/>
              <a:gd name="connsiteX958" fmla="*/ 2233719 w 2329312"/>
              <a:gd name="connsiteY958" fmla="*/ 875957 h 1017558"/>
              <a:gd name="connsiteX959" fmla="*/ 2236044 w 2329312"/>
              <a:gd name="connsiteY959" fmla="*/ 878171 h 1017558"/>
              <a:gd name="connsiteX960" fmla="*/ 2238381 w 2329312"/>
              <a:gd name="connsiteY960" fmla="*/ 880373 h 1017558"/>
              <a:gd name="connsiteX961" fmla="*/ 2240706 w 2329312"/>
              <a:gd name="connsiteY961" fmla="*/ 882538 h 1017558"/>
              <a:gd name="connsiteX962" fmla="*/ 2243044 w 2329312"/>
              <a:gd name="connsiteY962" fmla="*/ 884691 h 1017558"/>
              <a:gd name="connsiteX963" fmla="*/ 2245369 w 2329312"/>
              <a:gd name="connsiteY963" fmla="*/ 886807 h 1017558"/>
              <a:gd name="connsiteX964" fmla="*/ 2247706 w 2329312"/>
              <a:gd name="connsiteY964" fmla="*/ 888898 h 1017558"/>
              <a:gd name="connsiteX965" fmla="*/ 2250031 w 2329312"/>
              <a:gd name="connsiteY965" fmla="*/ 890965 h 1017558"/>
              <a:gd name="connsiteX966" fmla="*/ 2252368 w 2329312"/>
              <a:gd name="connsiteY966" fmla="*/ 893007 h 1017558"/>
              <a:gd name="connsiteX967" fmla="*/ 2254705 w 2329312"/>
              <a:gd name="connsiteY967" fmla="*/ 895024 h 1017558"/>
              <a:gd name="connsiteX968" fmla="*/ 2257030 w 2329312"/>
              <a:gd name="connsiteY968" fmla="*/ 897017 h 1017558"/>
              <a:gd name="connsiteX969" fmla="*/ 2259368 w 2329312"/>
              <a:gd name="connsiteY969" fmla="*/ 898985 h 1017558"/>
              <a:gd name="connsiteX970" fmla="*/ 2261692 w 2329312"/>
              <a:gd name="connsiteY970" fmla="*/ 900929 h 1017558"/>
              <a:gd name="connsiteX971" fmla="*/ 2264030 w 2329312"/>
              <a:gd name="connsiteY971" fmla="*/ 902848 h 1017558"/>
              <a:gd name="connsiteX972" fmla="*/ 2266355 w 2329312"/>
              <a:gd name="connsiteY972" fmla="*/ 904730 h 1017558"/>
              <a:gd name="connsiteX973" fmla="*/ 2268692 w 2329312"/>
              <a:gd name="connsiteY973" fmla="*/ 906600 h 1017558"/>
              <a:gd name="connsiteX974" fmla="*/ 2271017 w 2329312"/>
              <a:gd name="connsiteY974" fmla="*/ 908445 h 1017558"/>
              <a:gd name="connsiteX975" fmla="*/ 2273354 w 2329312"/>
              <a:gd name="connsiteY975" fmla="*/ 910266 h 1017558"/>
              <a:gd name="connsiteX976" fmla="*/ 2275679 w 2329312"/>
              <a:gd name="connsiteY976" fmla="*/ 912062 h 1017558"/>
              <a:gd name="connsiteX977" fmla="*/ 2278016 w 2329312"/>
              <a:gd name="connsiteY977" fmla="*/ 913845 h 1017558"/>
              <a:gd name="connsiteX978" fmla="*/ 2280354 w 2329312"/>
              <a:gd name="connsiteY978" fmla="*/ 915592 h 1017558"/>
              <a:gd name="connsiteX979" fmla="*/ 2282679 w 2329312"/>
              <a:gd name="connsiteY979" fmla="*/ 917314 h 1017558"/>
              <a:gd name="connsiteX980" fmla="*/ 2285016 w 2329312"/>
              <a:gd name="connsiteY980" fmla="*/ 919024 h 1017558"/>
              <a:gd name="connsiteX981" fmla="*/ 2287341 w 2329312"/>
              <a:gd name="connsiteY981" fmla="*/ 920709 h 1017558"/>
              <a:gd name="connsiteX982" fmla="*/ 2289678 w 2329312"/>
              <a:gd name="connsiteY982" fmla="*/ 922358 h 1017558"/>
              <a:gd name="connsiteX983" fmla="*/ 2292003 w 2329312"/>
              <a:gd name="connsiteY983" fmla="*/ 923994 h 1017558"/>
              <a:gd name="connsiteX984" fmla="*/ 2294340 w 2329312"/>
              <a:gd name="connsiteY984" fmla="*/ 925618 h 1017558"/>
              <a:gd name="connsiteX985" fmla="*/ 2296665 w 2329312"/>
              <a:gd name="connsiteY985" fmla="*/ 927205 h 1017558"/>
              <a:gd name="connsiteX986" fmla="*/ 2299003 w 2329312"/>
              <a:gd name="connsiteY986" fmla="*/ 928779 h 1017558"/>
              <a:gd name="connsiteX987" fmla="*/ 2301327 w 2329312"/>
              <a:gd name="connsiteY987" fmla="*/ 930317 h 1017558"/>
              <a:gd name="connsiteX988" fmla="*/ 2303665 w 2329312"/>
              <a:gd name="connsiteY988" fmla="*/ 931855 h 1017558"/>
              <a:gd name="connsiteX989" fmla="*/ 2306002 w 2329312"/>
              <a:gd name="connsiteY989" fmla="*/ 933355 h 1017558"/>
              <a:gd name="connsiteX990" fmla="*/ 2308327 w 2329312"/>
              <a:gd name="connsiteY990" fmla="*/ 934844 h 1017558"/>
              <a:gd name="connsiteX991" fmla="*/ 2310664 w 2329312"/>
              <a:gd name="connsiteY991" fmla="*/ 936295 h 1017558"/>
              <a:gd name="connsiteX992" fmla="*/ 2312989 w 2329312"/>
              <a:gd name="connsiteY992" fmla="*/ 937747 h 1017558"/>
              <a:gd name="connsiteX993" fmla="*/ 2315327 w 2329312"/>
              <a:gd name="connsiteY993" fmla="*/ 939162 h 1017558"/>
              <a:gd name="connsiteX994" fmla="*/ 2317651 w 2329312"/>
              <a:gd name="connsiteY994" fmla="*/ 940564 h 1017558"/>
              <a:gd name="connsiteX995" fmla="*/ 2319989 w 2329312"/>
              <a:gd name="connsiteY995" fmla="*/ 941942 h 1017558"/>
              <a:gd name="connsiteX996" fmla="*/ 2322314 w 2329312"/>
              <a:gd name="connsiteY996" fmla="*/ 943307 h 1017558"/>
              <a:gd name="connsiteX997" fmla="*/ 2324651 w 2329312"/>
              <a:gd name="connsiteY997" fmla="*/ 944648 h 1017558"/>
              <a:gd name="connsiteX998" fmla="*/ 2326976 w 2329312"/>
              <a:gd name="connsiteY998" fmla="*/ 945964 h 1017558"/>
              <a:gd name="connsiteX999" fmla="*/ 2329313 w 2329312"/>
              <a:gd name="connsiteY999" fmla="*/ 947268 h 101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329312" h="1017558">
                <a:moveTo>
                  <a:pt x="0" y="1017558"/>
                </a:moveTo>
                <a:lnTo>
                  <a:pt x="2331" y="1017558"/>
                </a:lnTo>
                <a:lnTo>
                  <a:pt x="4663" y="1017558"/>
                </a:lnTo>
                <a:lnTo>
                  <a:pt x="6995" y="1017558"/>
                </a:lnTo>
                <a:lnTo>
                  <a:pt x="9326" y="1017558"/>
                </a:lnTo>
                <a:lnTo>
                  <a:pt x="11658" y="1017558"/>
                </a:lnTo>
                <a:lnTo>
                  <a:pt x="13989" y="1017558"/>
                </a:lnTo>
                <a:lnTo>
                  <a:pt x="16321" y="1017558"/>
                </a:lnTo>
                <a:lnTo>
                  <a:pt x="18653" y="1017558"/>
                </a:lnTo>
                <a:lnTo>
                  <a:pt x="20985" y="1017558"/>
                </a:lnTo>
                <a:lnTo>
                  <a:pt x="23316" y="1017558"/>
                </a:lnTo>
                <a:lnTo>
                  <a:pt x="25647" y="1017558"/>
                </a:lnTo>
                <a:lnTo>
                  <a:pt x="27979" y="1017558"/>
                </a:lnTo>
                <a:lnTo>
                  <a:pt x="30311" y="1017558"/>
                </a:lnTo>
                <a:lnTo>
                  <a:pt x="32643" y="1017558"/>
                </a:lnTo>
                <a:lnTo>
                  <a:pt x="34974" y="1017558"/>
                </a:lnTo>
                <a:lnTo>
                  <a:pt x="37306" y="1017558"/>
                </a:lnTo>
                <a:lnTo>
                  <a:pt x="39637" y="1017558"/>
                </a:lnTo>
                <a:lnTo>
                  <a:pt x="41969" y="1017558"/>
                </a:lnTo>
                <a:lnTo>
                  <a:pt x="44301" y="1017558"/>
                </a:lnTo>
                <a:lnTo>
                  <a:pt x="46632" y="1017558"/>
                </a:lnTo>
                <a:lnTo>
                  <a:pt x="48964" y="1017558"/>
                </a:lnTo>
                <a:lnTo>
                  <a:pt x="51295" y="1017558"/>
                </a:lnTo>
                <a:lnTo>
                  <a:pt x="53628" y="1017558"/>
                </a:lnTo>
                <a:lnTo>
                  <a:pt x="55959" y="1017558"/>
                </a:lnTo>
                <a:lnTo>
                  <a:pt x="58291" y="1017558"/>
                </a:lnTo>
                <a:lnTo>
                  <a:pt x="60622" y="1017558"/>
                </a:lnTo>
                <a:lnTo>
                  <a:pt x="62953" y="1017558"/>
                </a:lnTo>
                <a:lnTo>
                  <a:pt x="65286" y="1017558"/>
                </a:lnTo>
                <a:lnTo>
                  <a:pt x="67617" y="1017558"/>
                </a:lnTo>
                <a:lnTo>
                  <a:pt x="69949" y="1017558"/>
                </a:lnTo>
                <a:lnTo>
                  <a:pt x="72280" y="1017558"/>
                </a:lnTo>
                <a:lnTo>
                  <a:pt x="74613" y="1017558"/>
                </a:lnTo>
                <a:lnTo>
                  <a:pt x="76944" y="1017558"/>
                </a:lnTo>
                <a:lnTo>
                  <a:pt x="79275" y="1017558"/>
                </a:lnTo>
                <a:lnTo>
                  <a:pt x="81607" y="1017558"/>
                </a:lnTo>
                <a:lnTo>
                  <a:pt x="83938" y="1017558"/>
                </a:lnTo>
                <a:lnTo>
                  <a:pt x="86271" y="1017558"/>
                </a:lnTo>
                <a:lnTo>
                  <a:pt x="88602" y="1017558"/>
                </a:lnTo>
                <a:lnTo>
                  <a:pt x="90934" y="1017558"/>
                </a:lnTo>
                <a:lnTo>
                  <a:pt x="93265" y="1017558"/>
                </a:lnTo>
                <a:lnTo>
                  <a:pt x="95596" y="1017558"/>
                </a:lnTo>
                <a:lnTo>
                  <a:pt x="97929" y="1017558"/>
                </a:lnTo>
                <a:lnTo>
                  <a:pt x="100260" y="1017558"/>
                </a:lnTo>
                <a:lnTo>
                  <a:pt x="102592" y="1017558"/>
                </a:lnTo>
                <a:lnTo>
                  <a:pt x="104923" y="1017558"/>
                </a:lnTo>
                <a:lnTo>
                  <a:pt x="107256" y="1017558"/>
                </a:lnTo>
                <a:lnTo>
                  <a:pt x="109587" y="1017558"/>
                </a:lnTo>
                <a:lnTo>
                  <a:pt x="111919" y="1017558"/>
                </a:lnTo>
                <a:lnTo>
                  <a:pt x="114250" y="1017558"/>
                </a:lnTo>
                <a:lnTo>
                  <a:pt x="116581" y="1017558"/>
                </a:lnTo>
                <a:lnTo>
                  <a:pt x="118914" y="1017558"/>
                </a:lnTo>
                <a:lnTo>
                  <a:pt x="121245" y="1017558"/>
                </a:lnTo>
                <a:lnTo>
                  <a:pt x="123577" y="1017558"/>
                </a:lnTo>
                <a:lnTo>
                  <a:pt x="125908" y="1017558"/>
                </a:lnTo>
                <a:lnTo>
                  <a:pt x="128241" y="1017558"/>
                </a:lnTo>
                <a:lnTo>
                  <a:pt x="130572" y="1017558"/>
                </a:lnTo>
                <a:lnTo>
                  <a:pt x="132903" y="1017558"/>
                </a:lnTo>
                <a:lnTo>
                  <a:pt x="135235" y="1017558"/>
                </a:lnTo>
                <a:lnTo>
                  <a:pt x="137566" y="1017558"/>
                </a:lnTo>
                <a:lnTo>
                  <a:pt x="139899" y="1017558"/>
                </a:lnTo>
                <a:lnTo>
                  <a:pt x="142230" y="1017558"/>
                </a:lnTo>
                <a:lnTo>
                  <a:pt x="144562" y="1017558"/>
                </a:lnTo>
                <a:lnTo>
                  <a:pt x="146893" y="1017558"/>
                </a:lnTo>
                <a:lnTo>
                  <a:pt x="149225" y="1017558"/>
                </a:lnTo>
                <a:lnTo>
                  <a:pt x="151557" y="1017558"/>
                </a:lnTo>
                <a:lnTo>
                  <a:pt x="153888" y="1017558"/>
                </a:lnTo>
                <a:lnTo>
                  <a:pt x="156220" y="1017558"/>
                </a:lnTo>
                <a:lnTo>
                  <a:pt x="158551" y="1017558"/>
                </a:lnTo>
                <a:lnTo>
                  <a:pt x="160883" y="1017558"/>
                </a:lnTo>
                <a:lnTo>
                  <a:pt x="163215" y="1017558"/>
                </a:lnTo>
                <a:lnTo>
                  <a:pt x="165547" y="1017558"/>
                </a:lnTo>
                <a:lnTo>
                  <a:pt x="167878" y="1017558"/>
                </a:lnTo>
                <a:lnTo>
                  <a:pt x="170209" y="1017558"/>
                </a:lnTo>
                <a:lnTo>
                  <a:pt x="172541" y="1017558"/>
                </a:lnTo>
                <a:lnTo>
                  <a:pt x="174873" y="1017558"/>
                </a:lnTo>
                <a:lnTo>
                  <a:pt x="177205" y="1017558"/>
                </a:lnTo>
                <a:lnTo>
                  <a:pt x="179536" y="1017558"/>
                </a:lnTo>
                <a:lnTo>
                  <a:pt x="181868" y="1017558"/>
                </a:lnTo>
                <a:lnTo>
                  <a:pt x="184199" y="1017558"/>
                </a:lnTo>
                <a:lnTo>
                  <a:pt x="186531" y="1017558"/>
                </a:lnTo>
                <a:lnTo>
                  <a:pt x="188863" y="1017558"/>
                </a:lnTo>
                <a:lnTo>
                  <a:pt x="191194" y="1017558"/>
                </a:lnTo>
                <a:lnTo>
                  <a:pt x="193526" y="1017558"/>
                </a:lnTo>
                <a:lnTo>
                  <a:pt x="195857" y="1017558"/>
                </a:lnTo>
                <a:lnTo>
                  <a:pt x="198190" y="1017558"/>
                </a:lnTo>
                <a:lnTo>
                  <a:pt x="200521" y="1017558"/>
                </a:lnTo>
                <a:lnTo>
                  <a:pt x="202853" y="1017558"/>
                </a:lnTo>
                <a:lnTo>
                  <a:pt x="205184" y="1017558"/>
                </a:lnTo>
                <a:lnTo>
                  <a:pt x="207515" y="1017558"/>
                </a:lnTo>
                <a:lnTo>
                  <a:pt x="209848" y="1017558"/>
                </a:lnTo>
                <a:lnTo>
                  <a:pt x="212179" y="1017558"/>
                </a:lnTo>
                <a:lnTo>
                  <a:pt x="214511" y="1017558"/>
                </a:lnTo>
                <a:lnTo>
                  <a:pt x="216842" y="1017558"/>
                </a:lnTo>
                <a:lnTo>
                  <a:pt x="219175" y="1017558"/>
                </a:lnTo>
                <a:lnTo>
                  <a:pt x="221506" y="1017558"/>
                </a:lnTo>
                <a:lnTo>
                  <a:pt x="223837" y="1017558"/>
                </a:lnTo>
                <a:lnTo>
                  <a:pt x="226169" y="1017558"/>
                </a:lnTo>
                <a:lnTo>
                  <a:pt x="228500" y="1017558"/>
                </a:lnTo>
                <a:lnTo>
                  <a:pt x="230833" y="1017558"/>
                </a:lnTo>
                <a:lnTo>
                  <a:pt x="233164" y="1017558"/>
                </a:lnTo>
                <a:lnTo>
                  <a:pt x="235496" y="1017558"/>
                </a:lnTo>
                <a:lnTo>
                  <a:pt x="237827" y="1017558"/>
                </a:lnTo>
                <a:lnTo>
                  <a:pt x="240158" y="1017558"/>
                </a:lnTo>
                <a:lnTo>
                  <a:pt x="242491" y="1017558"/>
                </a:lnTo>
                <a:lnTo>
                  <a:pt x="244822" y="1017546"/>
                </a:lnTo>
                <a:lnTo>
                  <a:pt x="247154" y="1017546"/>
                </a:lnTo>
                <a:lnTo>
                  <a:pt x="249485" y="1017546"/>
                </a:lnTo>
                <a:lnTo>
                  <a:pt x="251818" y="1017546"/>
                </a:lnTo>
                <a:lnTo>
                  <a:pt x="254149" y="1017546"/>
                </a:lnTo>
                <a:lnTo>
                  <a:pt x="256481" y="1017546"/>
                </a:lnTo>
                <a:lnTo>
                  <a:pt x="258812" y="1017546"/>
                </a:lnTo>
                <a:lnTo>
                  <a:pt x="261143" y="1017546"/>
                </a:lnTo>
                <a:lnTo>
                  <a:pt x="263476" y="1017546"/>
                </a:lnTo>
                <a:lnTo>
                  <a:pt x="265807" y="1017546"/>
                </a:lnTo>
                <a:lnTo>
                  <a:pt x="268139" y="1017546"/>
                </a:lnTo>
                <a:lnTo>
                  <a:pt x="270470" y="1017546"/>
                </a:lnTo>
                <a:lnTo>
                  <a:pt x="272803" y="1017546"/>
                </a:lnTo>
                <a:lnTo>
                  <a:pt x="275134" y="1017546"/>
                </a:lnTo>
                <a:lnTo>
                  <a:pt x="277465" y="1017546"/>
                </a:lnTo>
                <a:lnTo>
                  <a:pt x="279797" y="1017546"/>
                </a:lnTo>
                <a:lnTo>
                  <a:pt x="282128" y="1017546"/>
                </a:lnTo>
                <a:lnTo>
                  <a:pt x="284461" y="1017546"/>
                </a:lnTo>
                <a:lnTo>
                  <a:pt x="286792" y="1017546"/>
                </a:lnTo>
                <a:lnTo>
                  <a:pt x="289124" y="1017546"/>
                </a:lnTo>
                <a:lnTo>
                  <a:pt x="291455" y="1017546"/>
                </a:lnTo>
                <a:lnTo>
                  <a:pt x="293787" y="1017534"/>
                </a:lnTo>
                <a:lnTo>
                  <a:pt x="296119" y="1017534"/>
                </a:lnTo>
                <a:lnTo>
                  <a:pt x="298450" y="1017534"/>
                </a:lnTo>
                <a:lnTo>
                  <a:pt x="300782" y="1017534"/>
                </a:lnTo>
                <a:lnTo>
                  <a:pt x="303113" y="1017534"/>
                </a:lnTo>
                <a:lnTo>
                  <a:pt x="305445" y="1017534"/>
                </a:lnTo>
                <a:lnTo>
                  <a:pt x="307777" y="1017534"/>
                </a:lnTo>
                <a:lnTo>
                  <a:pt x="310109" y="1017534"/>
                </a:lnTo>
                <a:lnTo>
                  <a:pt x="312440" y="1017534"/>
                </a:lnTo>
                <a:lnTo>
                  <a:pt x="314771" y="1017534"/>
                </a:lnTo>
                <a:lnTo>
                  <a:pt x="317103" y="1017534"/>
                </a:lnTo>
                <a:lnTo>
                  <a:pt x="319435" y="1017534"/>
                </a:lnTo>
                <a:lnTo>
                  <a:pt x="321767" y="1017521"/>
                </a:lnTo>
                <a:lnTo>
                  <a:pt x="324098" y="1017521"/>
                </a:lnTo>
                <a:lnTo>
                  <a:pt x="326430" y="1017521"/>
                </a:lnTo>
                <a:lnTo>
                  <a:pt x="328761" y="1017521"/>
                </a:lnTo>
                <a:lnTo>
                  <a:pt x="331092" y="1017521"/>
                </a:lnTo>
                <a:lnTo>
                  <a:pt x="333425" y="1017521"/>
                </a:lnTo>
                <a:lnTo>
                  <a:pt x="335756" y="1017521"/>
                </a:lnTo>
                <a:lnTo>
                  <a:pt x="338088" y="1017521"/>
                </a:lnTo>
                <a:lnTo>
                  <a:pt x="340419" y="1017521"/>
                </a:lnTo>
                <a:lnTo>
                  <a:pt x="342752" y="1017509"/>
                </a:lnTo>
                <a:lnTo>
                  <a:pt x="345083" y="1017509"/>
                </a:lnTo>
                <a:lnTo>
                  <a:pt x="347415" y="1017509"/>
                </a:lnTo>
                <a:lnTo>
                  <a:pt x="349746" y="1017509"/>
                </a:lnTo>
                <a:lnTo>
                  <a:pt x="352077" y="1017509"/>
                </a:lnTo>
                <a:lnTo>
                  <a:pt x="354410" y="1017509"/>
                </a:lnTo>
                <a:lnTo>
                  <a:pt x="356741" y="1017497"/>
                </a:lnTo>
                <a:lnTo>
                  <a:pt x="359073" y="1017497"/>
                </a:lnTo>
                <a:lnTo>
                  <a:pt x="361404" y="1017497"/>
                </a:lnTo>
                <a:lnTo>
                  <a:pt x="363737" y="1017497"/>
                </a:lnTo>
                <a:lnTo>
                  <a:pt x="366068" y="1017497"/>
                </a:lnTo>
                <a:lnTo>
                  <a:pt x="368399" y="1017497"/>
                </a:lnTo>
                <a:lnTo>
                  <a:pt x="370731" y="1017484"/>
                </a:lnTo>
                <a:lnTo>
                  <a:pt x="373062" y="1017484"/>
                </a:lnTo>
                <a:lnTo>
                  <a:pt x="375395" y="1017484"/>
                </a:lnTo>
                <a:lnTo>
                  <a:pt x="377726" y="1017484"/>
                </a:lnTo>
                <a:lnTo>
                  <a:pt x="380058" y="1017472"/>
                </a:lnTo>
                <a:lnTo>
                  <a:pt x="382389" y="1017472"/>
                </a:lnTo>
                <a:lnTo>
                  <a:pt x="384720" y="1017472"/>
                </a:lnTo>
                <a:lnTo>
                  <a:pt x="387053" y="1017472"/>
                </a:lnTo>
                <a:lnTo>
                  <a:pt x="389384" y="1017460"/>
                </a:lnTo>
                <a:lnTo>
                  <a:pt x="391716" y="1017460"/>
                </a:lnTo>
                <a:lnTo>
                  <a:pt x="394047" y="1017460"/>
                </a:lnTo>
                <a:lnTo>
                  <a:pt x="396380" y="1017460"/>
                </a:lnTo>
                <a:lnTo>
                  <a:pt x="398711" y="1017447"/>
                </a:lnTo>
                <a:lnTo>
                  <a:pt x="401043" y="1017447"/>
                </a:lnTo>
                <a:lnTo>
                  <a:pt x="403374" y="1017447"/>
                </a:lnTo>
                <a:lnTo>
                  <a:pt x="405705" y="1017435"/>
                </a:lnTo>
                <a:lnTo>
                  <a:pt x="408038" y="1017435"/>
                </a:lnTo>
                <a:lnTo>
                  <a:pt x="410369" y="1017435"/>
                </a:lnTo>
                <a:lnTo>
                  <a:pt x="412701" y="1017423"/>
                </a:lnTo>
                <a:lnTo>
                  <a:pt x="415032" y="1017423"/>
                </a:lnTo>
                <a:lnTo>
                  <a:pt x="417364" y="1017411"/>
                </a:lnTo>
                <a:lnTo>
                  <a:pt x="419696" y="1017411"/>
                </a:lnTo>
                <a:lnTo>
                  <a:pt x="422027" y="1017411"/>
                </a:lnTo>
                <a:lnTo>
                  <a:pt x="424359" y="1017398"/>
                </a:lnTo>
                <a:lnTo>
                  <a:pt x="426690" y="1017398"/>
                </a:lnTo>
                <a:lnTo>
                  <a:pt x="429022" y="1017386"/>
                </a:lnTo>
                <a:lnTo>
                  <a:pt x="431354" y="1017386"/>
                </a:lnTo>
                <a:lnTo>
                  <a:pt x="433686" y="1017374"/>
                </a:lnTo>
                <a:lnTo>
                  <a:pt x="436017" y="1017374"/>
                </a:lnTo>
                <a:lnTo>
                  <a:pt x="438349" y="1017361"/>
                </a:lnTo>
                <a:lnTo>
                  <a:pt x="440680" y="1017361"/>
                </a:lnTo>
                <a:lnTo>
                  <a:pt x="443012" y="1017349"/>
                </a:lnTo>
                <a:lnTo>
                  <a:pt x="445344" y="1017349"/>
                </a:lnTo>
                <a:lnTo>
                  <a:pt x="447675" y="1017337"/>
                </a:lnTo>
                <a:lnTo>
                  <a:pt x="450007" y="1017324"/>
                </a:lnTo>
                <a:lnTo>
                  <a:pt x="452339" y="1017324"/>
                </a:lnTo>
                <a:lnTo>
                  <a:pt x="454671" y="1017312"/>
                </a:lnTo>
                <a:lnTo>
                  <a:pt x="457002" y="1017312"/>
                </a:lnTo>
                <a:lnTo>
                  <a:pt x="459333" y="1017300"/>
                </a:lnTo>
                <a:lnTo>
                  <a:pt x="461665" y="1017288"/>
                </a:lnTo>
                <a:lnTo>
                  <a:pt x="463997" y="1017275"/>
                </a:lnTo>
                <a:lnTo>
                  <a:pt x="466329" y="1017275"/>
                </a:lnTo>
                <a:lnTo>
                  <a:pt x="468660" y="1017263"/>
                </a:lnTo>
                <a:lnTo>
                  <a:pt x="470992" y="1017251"/>
                </a:lnTo>
                <a:lnTo>
                  <a:pt x="473323" y="1017238"/>
                </a:lnTo>
                <a:lnTo>
                  <a:pt x="475654" y="1017226"/>
                </a:lnTo>
                <a:lnTo>
                  <a:pt x="477987" y="1017226"/>
                </a:lnTo>
                <a:lnTo>
                  <a:pt x="480318" y="1017214"/>
                </a:lnTo>
                <a:lnTo>
                  <a:pt x="482650" y="1017201"/>
                </a:lnTo>
                <a:lnTo>
                  <a:pt x="484981" y="1017189"/>
                </a:lnTo>
                <a:lnTo>
                  <a:pt x="487314" y="1017177"/>
                </a:lnTo>
                <a:lnTo>
                  <a:pt x="489645" y="1017165"/>
                </a:lnTo>
                <a:lnTo>
                  <a:pt x="491977" y="1017152"/>
                </a:lnTo>
                <a:lnTo>
                  <a:pt x="494308" y="1017140"/>
                </a:lnTo>
                <a:lnTo>
                  <a:pt x="496639" y="1017128"/>
                </a:lnTo>
                <a:lnTo>
                  <a:pt x="498972" y="1017103"/>
                </a:lnTo>
                <a:lnTo>
                  <a:pt x="501303" y="1017091"/>
                </a:lnTo>
                <a:lnTo>
                  <a:pt x="503635" y="1017078"/>
                </a:lnTo>
                <a:lnTo>
                  <a:pt x="505966" y="1017066"/>
                </a:lnTo>
                <a:lnTo>
                  <a:pt x="508299" y="1017054"/>
                </a:lnTo>
                <a:lnTo>
                  <a:pt x="510630" y="1017029"/>
                </a:lnTo>
                <a:lnTo>
                  <a:pt x="512961" y="1017017"/>
                </a:lnTo>
                <a:lnTo>
                  <a:pt x="515293" y="1017005"/>
                </a:lnTo>
                <a:lnTo>
                  <a:pt x="517624" y="1016980"/>
                </a:lnTo>
                <a:lnTo>
                  <a:pt x="519957" y="1016968"/>
                </a:lnTo>
                <a:lnTo>
                  <a:pt x="522288" y="1016943"/>
                </a:lnTo>
                <a:lnTo>
                  <a:pt x="524620" y="1016931"/>
                </a:lnTo>
                <a:lnTo>
                  <a:pt x="526951" y="1016906"/>
                </a:lnTo>
                <a:lnTo>
                  <a:pt x="529282" y="1016882"/>
                </a:lnTo>
                <a:lnTo>
                  <a:pt x="531615" y="1016869"/>
                </a:lnTo>
                <a:lnTo>
                  <a:pt x="533946" y="1016845"/>
                </a:lnTo>
                <a:lnTo>
                  <a:pt x="536278" y="1016820"/>
                </a:lnTo>
                <a:lnTo>
                  <a:pt x="538609" y="1016795"/>
                </a:lnTo>
                <a:lnTo>
                  <a:pt x="540942" y="1016771"/>
                </a:lnTo>
                <a:lnTo>
                  <a:pt x="543273" y="1016746"/>
                </a:lnTo>
                <a:lnTo>
                  <a:pt x="545605" y="1016722"/>
                </a:lnTo>
                <a:lnTo>
                  <a:pt x="547936" y="1016697"/>
                </a:lnTo>
                <a:lnTo>
                  <a:pt x="550267" y="1016672"/>
                </a:lnTo>
                <a:lnTo>
                  <a:pt x="552600" y="1016648"/>
                </a:lnTo>
                <a:lnTo>
                  <a:pt x="554931" y="1016623"/>
                </a:lnTo>
                <a:lnTo>
                  <a:pt x="557263" y="1016586"/>
                </a:lnTo>
                <a:lnTo>
                  <a:pt x="559594" y="1016562"/>
                </a:lnTo>
                <a:lnTo>
                  <a:pt x="561926" y="1016537"/>
                </a:lnTo>
                <a:lnTo>
                  <a:pt x="564258" y="1016500"/>
                </a:lnTo>
                <a:lnTo>
                  <a:pt x="566589" y="1016476"/>
                </a:lnTo>
                <a:lnTo>
                  <a:pt x="568921" y="1016439"/>
                </a:lnTo>
                <a:lnTo>
                  <a:pt x="571252" y="1016402"/>
                </a:lnTo>
                <a:lnTo>
                  <a:pt x="573584" y="1016365"/>
                </a:lnTo>
                <a:lnTo>
                  <a:pt x="575916" y="1016340"/>
                </a:lnTo>
                <a:lnTo>
                  <a:pt x="578248" y="1016304"/>
                </a:lnTo>
                <a:lnTo>
                  <a:pt x="580579" y="1016267"/>
                </a:lnTo>
                <a:lnTo>
                  <a:pt x="582911" y="1016217"/>
                </a:lnTo>
                <a:lnTo>
                  <a:pt x="585242" y="1016180"/>
                </a:lnTo>
                <a:lnTo>
                  <a:pt x="587574" y="1016144"/>
                </a:lnTo>
                <a:lnTo>
                  <a:pt x="589906" y="1016107"/>
                </a:lnTo>
                <a:lnTo>
                  <a:pt x="592237" y="1016057"/>
                </a:lnTo>
                <a:lnTo>
                  <a:pt x="594569" y="1016021"/>
                </a:lnTo>
                <a:lnTo>
                  <a:pt x="596900" y="1015971"/>
                </a:lnTo>
                <a:lnTo>
                  <a:pt x="599233" y="1015922"/>
                </a:lnTo>
                <a:lnTo>
                  <a:pt x="601564" y="1015873"/>
                </a:lnTo>
                <a:lnTo>
                  <a:pt x="603895" y="1015824"/>
                </a:lnTo>
                <a:lnTo>
                  <a:pt x="606227" y="1015774"/>
                </a:lnTo>
                <a:lnTo>
                  <a:pt x="608558" y="1015725"/>
                </a:lnTo>
                <a:lnTo>
                  <a:pt x="610891" y="1015676"/>
                </a:lnTo>
                <a:lnTo>
                  <a:pt x="613222" y="1015627"/>
                </a:lnTo>
                <a:lnTo>
                  <a:pt x="615554" y="1015565"/>
                </a:lnTo>
                <a:lnTo>
                  <a:pt x="617885" y="1015504"/>
                </a:lnTo>
                <a:lnTo>
                  <a:pt x="620216" y="1015455"/>
                </a:lnTo>
                <a:lnTo>
                  <a:pt x="622549" y="1015393"/>
                </a:lnTo>
                <a:lnTo>
                  <a:pt x="624880" y="1015332"/>
                </a:lnTo>
                <a:lnTo>
                  <a:pt x="627212" y="1015270"/>
                </a:lnTo>
                <a:lnTo>
                  <a:pt x="629543" y="1015209"/>
                </a:lnTo>
                <a:lnTo>
                  <a:pt x="631876" y="1015135"/>
                </a:lnTo>
                <a:lnTo>
                  <a:pt x="634207" y="1015073"/>
                </a:lnTo>
                <a:lnTo>
                  <a:pt x="636539" y="1014999"/>
                </a:lnTo>
                <a:lnTo>
                  <a:pt x="638870" y="1014926"/>
                </a:lnTo>
                <a:lnTo>
                  <a:pt x="641201" y="1014852"/>
                </a:lnTo>
                <a:lnTo>
                  <a:pt x="643534" y="1014778"/>
                </a:lnTo>
                <a:lnTo>
                  <a:pt x="645865" y="1014704"/>
                </a:lnTo>
                <a:lnTo>
                  <a:pt x="648197" y="1014618"/>
                </a:lnTo>
                <a:lnTo>
                  <a:pt x="650528" y="1014544"/>
                </a:lnTo>
                <a:lnTo>
                  <a:pt x="652861" y="1014458"/>
                </a:lnTo>
                <a:lnTo>
                  <a:pt x="655192" y="1014372"/>
                </a:lnTo>
                <a:lnTo>
                  <a:pt x="657523" y="1014286"/>
                </a:lnTo>
                <a:lnTo>
                  <a:pt x="659855" y="1014200"/>
                </a:lnTo>
                <a:lnTo>
                  <a:pt x="662186" y="1014102"/>
                </a:lnTo>
                <a:lnTo>
                  <a:pt x="664519" y="1014015"/>
                </a:lnTo>
                <a:lnTo>
                  <a:pt x="666850" y="1013917"/>
                </a:lnTo>
                <a:lnTo>
                  <a:pt x="669182" y="1013819"/>
                </a:lnTo>
                <a:lnTo>
                  <a:pt x="671513" y="1013720"/>
                </a:lnTo>
                <a:lnTo>
                  <a:pt x="673845" y="1013609"/>
                </a:lnTo>
                <a:lnTo>
                  <a:pt x="676177" y="1013511"/>
                </a:lnTo>
                <a:lnTo>
                  <a:pt x="678508" y="1013400"/>
                </a:lnTo>
                <a:lnTo>
                  <a:pt x="680840" y="1013290"/>
                </a:lnTo>
                <a:lnTo>
                  <a:pt x="683171" y="1013179"/>
                </a:lnTo>
                <a:lnTo>
                  <a:pt x="685504" y="1013056"/>
                </a:lnTo>
                <a:lnTo>
                  <a:pt x="687835" y="1012945"/>
                </a:lnTo>
                <a:lnTo>
                  <a:pt x="690167" y="1012822"/>
                </a:lnTo>
                <a:lnTo>
                  <a:pt x="692498" y="1012687"/>
                </a:lnTo>
                <a:lnTo>
                  <a:pt x="694829" y="1012564"/>
                </a:lnTo>
                <a:lnTo>
                  <a:pt x="697162" y="1012429"/>
                </a:lnTo>
                <a:lnTo>
                  <a:pt x="699493" y="1012293"/>
                </a:lnTo>
                <a:lnTo>
                  <a:pt x="701825" y="1012158"/>
                </a:lnTo>
                <a:lnTo>
                  <a:pt x="704156" y="1012023"/>
                </a:lnTo>
                <a:lnTo>
                  <a:pt x="706488" y="1011875"/>
                </a:lnTo>
                <a:lnTo>
                  <a:pt x="708820" y="1011727"/>
                </a:lnTo>
                <a:lnTo>
                  <a:pt x="711151" y="1011580"/>
                </a:lnTo>
                <a:lnTo>
                  <a:pt x="713483" y="1011420"/>
                </a:lnTo>
                <a:lnTo>
                  <a:pt x="715814" y="1011272"/>
                </a:lnTo>
                <a:lnTo>
                  <a:pt x="718146" y="1011100"/>
                </a:lnTo>
                <a:lnTo>
                  <a:pt x="720478" y="1010940"/>
                </a:lnTo>
                <a:lnTo>
                  <a:pt x="722810" y="1010768"/>
                </a:lnTo>
                <a:lnTo>
                  <a:pt x="725141" y="1010596"/>
                </a:lnTo>
                <a:lnTo>
                  <a:pt x="727473" y="1010423"/>
                </a:lnTo>
                <a:lnTo>
                  <a:pt x="729804" y="1010239"/>
                </a:lnTo>
                <a:lnTo>
                  <a:pt x="732136" y="1010054"/>
                </a:lnTo>
                <a:lnTo>
                  <a:pt x="734468" y="1009870"/>
                </a:lnTo>
                <a:lnTo>
                  <a:pt x="736803" y="1009673"/>
                </a:lnTo>
                <a:lnTo>
                  <a:pt x="739128" y="1009476"/>
                </a:lnTo>
                <a:lnTo>
                  <a:pt x="741465" y="1009279"/>
                </a:lnTo>
                <a:lnTo>
                  <a:pt x="743790" y="1009070"/>
                </a:lnTo>
                <a:lnTo>
                  <a:pt x="746127" y="1008861"/>
                </a:lnTo>
                <a:lnTo>
                  <a:pt x="748452" y="1008640"/>
                </a:lnTo>
                <a:lnTo>
                  <a:pt x="750789" y="1008418"/>
                </a:lnTo>
                <a:lnTo>
                  <a:pt x="753127" y="1008197"/>
                </a:lnTo>
                <a:lnTo>
                  <a:pt x="755452" y="1007963"/>
                </a:lnTo>
                <a:lnTo>
                  <a:pt x="757789" y="1007729"/>
                </a:lnTo>
                <a:lnTo>
                  <a:pt x="760114" y="1007483"/>
                </a:lnTo>
                <a:lnTo>
                  <a:pt x="762451" y="1007237"/>
                </a:lnTo>
                <a:lnTo>
                  <a:pt x="764776" y="1006991"/>
                </a:lnTo>
                <a:lnTo>
                  <a:pt x="767113" y="1006733"/>
                </a:lnTo>
                <a:lnTo>
                  <a:pt x="769438" y="1006475"/>
                </a:lnTo>
                <a:lnTo>
                  <a:pt x="771776" y="1006204"/>
                </a:lnTo>
                <a:lnTo>
                  <a:pt x="774100" y="1005933"/>
                </a:lnTo>
                <a:lnTo>
                  <a:pt x="776438" y="1005650"/>
                </a:lnTo>
                <a:lnTo>
                  <a:pt x="778775" y="1005368"/>
                </a:lnTo>
                <a:lnTo>
                  <a:pt x="781100" y="1005072"/>
                </a:lnTo>
                <a:lnTo>
                  <a:pt x="783437" y="1004777"/>
                </a:lnTo>
                <a:lnTo>
                  <a:pt x="785762" y="1004470"/>
                </a:lnTo>
                <a:lnTo>
                  <a:pt x="788099" y="1004162"/>
                </a:lnTo>
                <a:lnTo>
                  <a:pt x="790424" y="1003842"/>
                </a:lnTo>
                <a:lnTo>
                  <a:pt x="792762" y="1003522"/>
                </a:lnTo>
                <a:lnTo>
                  <a:pt x="795087" y="1003190"/>
                </a:lnTo>
                <a:lnTo>
                  <a:pt x="797424" y="1002858"/>
                </a:lnTo>
                <a:lnTo>
                  <a:pt x="799749" y="1002514"/>
                </a:lnTo>
                <a:lnTo>
                  <a:pt x="802086" y="1002157"/>
                </a:lnTo>
                <a:lnTo>
                  <a:pt x="804411" y="1001800"/>
                </a:lnTo>
                <a:lnTo>
                  <a:pt x="806748" y="1001431"/>
                </a:lnTo>
                <a:lnTo>
                  <a:pt x="809086" y="1001062"/>
                </a:lnTo>
                <a:lnTo>
                  <a:pt x="811410" y="1000681"/>
                </a:lnTo>
                <a:lnTo>
                  <a:pt x="813748" y="1000299"/>
                </a:lnTo>
                <a:lnTo>
                  <a:pt x="816073" y="999906"/>
                </a:lnTo>
                <a:lnTo>
                  <a:pt x="818410" y="999500"/>
                </a:lnTo>
                <a:lnTo>
                  <a:pt x="820735" y="999082"/>
                </a:lnTo>
                <a:lnTo>
                  <a:pt x="823072" y="998663"/>
                </a:lnTo>
                <a:lnTo>
                  <a:pt x="825397" y="998233"/>
                </a:lnTo>
                <a:lnTo>
                  <a:pt x="827734" y="997802"/>
                </a:lnTo>
                <a:lnTo>
                  <a:pt x="830059" y="997359"/>
                </a:lnTo>
                <a:lnTo>
                  <a:pt x="832397" y="996904"/>
                </a:lnTo>
                <a:lnTo>
                  <a:pt x="834734" y="996437"/>
                </a:lnTo>
                <a:lnTo>
                  <a:pt x="837059" y="995969"/>
                </a:lnTo>
                <a:lnTo>
                  <a:pt x="839396" y="995477"/>
                </a:lnTo>
                <a:lnTo>
                  <a:pt x="841721" y="994997"/>
                </a:lnTo>
                <a:lnTo>
                  <a:pt x="844058" y="994493"/>
                </a:lnTo>
                <a:lnTo>
                  <a:pt x="846383" y="993989"/>
                </a:lnTo>
                <a:lnTo>
                  <a:pt x="848720" y="993460"/>
                </a:lnTo>
                <a:lnTo>
                  <a:pt x="851045" y="992931"/>
                </a:lnTo>
                <a:lnTo>
                  <a:pt x="853383" y="992390"/>
                </a:lnTo>
                <a:lnTo>
                  <a:pt x="855708" y="991848"/>
                </a:lnTo>
                <a:lnTo>
                  <a:pt x="858045" y="991282"/>
                </a:lnTo>
                <a:lnTo>
                  <a:pt x="860382" y="990717"/>
                </a:lnTo>
                <a:lnTo>
                  <a:pt x="862707" y="990138"/>
                </a:lnTo>
                <a:lnTo>
                  <a:pt x="865044" y="989548"/>
                </a:lnTo>
                <a:lnTo>
                  <a:pt x="867369" y="988945"/>
                </a:lnTo>
                <a:lnTo>
                  <a:pt x="869707" y="988330"/>
                </a:lnTo>
                <a:lnTo>
                  <a:pt x="872032" y="987703"/>
                </a:lnTo>
                <a:lnTo>
                  <a:pt x="874369" y="987063"/>
                </a:lnTo>
                <a:lnTo>
                  <a:pt x="876694" y="986423"/>
                </a:lnTo>
                <a:lnTo>
                  <a:pt x="879031" y="985759"/>
                </a:lnTo>
                <a:lnTo>
                  <a:pt x="881356" y="985083"/>
                </a:lnTo>
                <a:lnTo>
                  <a:pt x="883693" y="984406"/>
                </a:lnTo>
                <a:lnTo>
                  <a:pt x="886031" y="983705"/>
                </a:lnTo>
                <a:lnTo>
                  <a:pt x="888355" y="983004"/>
                </a:lnTo>
                <a:lnTo>
                  <a:pt x="890693" y="982278"/>
                </a:lnTo>
                <a:lnTo>
                  <a:pt x="893018" y="981540"/>
                </a:lnTo>
                <a:lnTo>
                  <a:pt x="895355" y="980802"/>
                </a:lnTo>
                <a:lnTo>
                  <a:pt x="897680" y="980039"/>
                </a:lnTo>
                <a:lnTo>
                  <a:pt x="900017" y="979264"/>
                </a:lnTo>
                <a:lnTo>
                  <a:pt x="902342" y="978477"/>
                </a:lnTo>
                <a:lnTo>
                  <a:pt x="904679" y="977677"/>
                </a:lnTo>
                <a:lnTo>
                  <a:pt x="907004" y="976865"/>
                </a:lnTo>
                <a:lnTo>
                  <a:pt x="909342" y="976041"/>
                </a:lnTo>
                <a:lnTo>
                  <a:pt x="911667" y="975192"/>
                </a:lnTo>
                <a:lnTo>
                  <a:pt x="914004" y="974344"/>
                </a:lnTo>
                <a:lnTo>
                  <a:pt x="916341" y="973470"/>
                </a:lnTo>
                <a:lnTo>
                  <a:pt x="918666" y="972584"/>
                </a:lnTo>
                <a:lnTo>
                  <a:pt x="921003" y="971686"/>
                </a:lnTo>
                <a:lnTo>
                  <a:pt x="923328" y="970764"/>
                </a:lnTo>
                <a:lnTo>
                  <a:pt x="925666" y="969841"/>
                </a:lnTo>
                <a:lnTo>
                  <a:pt x="927991" y="968894"/>
                </a:lnTo>
                <a:lnTo>
                  <a:pt x="930328" y="967922"/>
                </a:lnTo>
                <a:lnTo>
                  <a:pt x="932653" y="966950"/>
                </a:lnTo>
                <a:lnTo>
                  <a:pt x="934990" y="965954"/>
                </a:lnTo>
                <a:lnTo>
                  <a:pt x="937315" y="964945"/>
                </a:lnTo>
                <a:lnTo>
                  <a:pt x="939652" y="963924"/>
                </a:lnTo>
                <a:lnTo>
                  <a:pt x="941990" y="962879"/>
                </a:lnTo>
                <a:lnTo>
                  <a:pt x="944315" y="961821"/>
                </a:lnTo>
                <a:lnTo>
                  <a:pt x="946652" y="960738"/>
                </a:lnTo>
                <a:lnTo>
                  <a:pt x="948977" y="959643"/>
                </a:lnTo>
                <a:lnTo>
                  <a:pt x="951314" y="958536"/>
                </a:lnTo>
                <a:lnTo>
                  <a:pt x="953639" y="957405"/>
                </a:lnTo>
                <a:lnTo>
                  <a:pt x="955976" y="956260"/>
                </a:lnTo>
                <a:lnTo>
                  <a:pt x="958301" y="955092"/>
                </a:lnTo>
                <a:lnTo>
                  <a:pt x="960638" y="953911"/>
                </a:lnTo>
                <a:lnTo>
                  <a:pt x="962963" y="952718"/>
                </a:lnTo>
                <a:lnTo>
                  <a:pt x="965301" y="951500"/>
                </a:lnTo>
                <a:lnTo>
                  <a:pt x="967638" y="950257"/>
                </a:lnTo>
                <a:lnTo>
                  <a:pt x="969963" y="949003"/>
                </a:lnTo>
                <a:lnTo>
                  <a:pt x="972300" y="947723"/>
                </a:lnTo>
                <a:lnTo>
                  <a:pt x="974625" y="946432"/>
                </a:lnTo>
                <a:lnTo>
                  <a:pt x="976962" y="945115"/>
                </a:lnTo>
                <a:lnTo>
                  <a:pt x="979287" y="943787"/>
                </a:lnTo>
                <a:lnTo>
                  <a:pt x="981625" y="942434"/>
                </a:lnTo>
                <a:lnTo>
                  <a:pt x="983949" y="941056"/>
                </a:lnTo>
                <a:lnTo>
                  <a:pt x="986287" y="939666"/>
                </a:lnTo>
                <a:lnTo>
                  <a:pt x="988612" y="938251"/>
                </a:lnTo>
                <a:lnTo>
                  <a:pt x="990949" y="936812"/>
                </a:lnTo>
                <a:lnTo>
                  <a:pt x="993286" y="935360"/>
                </a:lnTo>
                <a:lnTo>
                  <a:pt x="995611" y="933884"/>
                </a:lnTo>
                <a:lnTo>
                  <a:pt x="997948" y="932383"/>
                </a:lnTo>
                <a:lnTo>
                  <a:pt x="1000273" y="930870"/>
                </a:lnTo>
                <a:lnTo>
                  <a:pt x="1002611" y="929320"/>
                </a:lnTo>
                <a:lnTo>
                  <a:pt x="1004936" y="927758"/>
                </a:lnTo>
                <a:lnTo>
                  <a:pt x="1007273" y="926184"/>
                </a:lnTo>
                <a:lnTo>
                  <a:pt x="1009598" y="924572"/>
                </a:lnTo>
                <a:lnTo>
                  <a:pt x="1011935" y="922948"/>
                </a:lnTo>
                <a:lnTo>
                  <a:pt x="1014260" y="921288"/>
                </a:lnTo>
                <a:lnTo>
                  <a:pt x="1016597" y="919615"/>
                </a:lnTo>
                <a:lnTo>
                  <a:pt x="1018922" y="917929"/>
                </a:lnTo>
                <a:lnTo>
                  <a:pt x="1021259" y="916207"/>
                </a:lnTo>
                <a:lnTo>
                  <a:pt x="1023597" y="914460"/>
                </a:lnTo>
                <a:lnTo>
                  <a:pt x="1025922" y="912701"/>
                </a:lnTo>
                <a:lnTo>
                  <a:pt x="1028259" y="910905"/>
                </a:lnTo>
                <a:lnTo>
                  <a:pt x="1030584" y="909097"/>
                </a:lnTo>
                <a:lnTo>
                  <a:pt x="1032921" y="907264"/>
                </a:lnTo>
                <a:lnTo>
                  <a:pt x="1035246" y="905394"/>
                </a:lnTo>
                <a:lnTo>
                  <a:pt x="1037583" y="903512"/>
                </a:lnTo>
                <a:lnTo>
                  <a:pt x="1039908" y="901606"/>
                </a:lnTo>
                <a:lnTo>
                  <a:pt x="1042246" y="899674"/>
                </a:lnTo>
                <a:lnTo>
                  <a:pt x="1044571" y="897718"/>
                </a:lnTo>
                <a:lnTo>
                  <a:pt x="1046908" y="895725"/>
                </a:lnTo>
                <a:lnTo>
                  <a:pt x="1049245" y="893720"/>
                </a:lnTo>
                <a:lnTo>
                  <a:pt x="1051570" y="891691"/>
                </a:lnTo>
                <a:lnTo>
                  <a:pt x="1053907" y="889636"/>
                </a:lnTo>
                <a:lnTo>
                  <a:pt x="1056232" y="887545"/>
                </a:lnTo>
                <a:lnTo>
                  <a:pt x="1058569" y="885442"/>
                </a:lnTo>
                <a:lnTo>
                  <a:pt x="1060894" y="883301"/>
                </a:lnTo>
                <a:lnTo>
                  <a:pt x="1063232" y="881136"/>
                </a:lnTo>
                <a:lnTo>
                  <a:pt x="1065557" y="878959"/>
                </a:lnTo>
                <a:lnTo>
                  <a:pt x="1067894" y="876744"/>
                </a:lnTo>
                <a:lnTo>
                  <a:pt x="1070219" y="874506"/>
                </a:lnTo>
                <a:lnTo>
                  <a:pt x="1072556" y="872230"/>
                </a:lnTo>
                <a:lnTo>
                  <a:pt x="1074893" y="869942"/>
                </a:lnTo>
                <a:lnTo>
                  <a:pt x="1077218" y="867629"/>
                </a:lnTo>
                <a:lnTo>
                  <a:pt x="1079556" y="865280"/>
                </a:lnTo>
                <a:lnTo>
                  <a:pt x="1081881" y="862905"/>
                </a:lnTo>
                <a:lnTo>
                  <a:pt x="1084218" y="860507"/>
                </a:lnTo>
                <a:lnTo>
                  <a:pt x="1086543" y="858071"/>
                </a:lnTo>
                <a:lnTo>
                  <a:pt x="1088880" y="855623"/>
                </a:lnTo>
                <a:lnTo>
                  <a:pt x="1091205" y="853138"/>
                </a:lnTo>
                <a:lnTo>
                  <a:pt x="1093542" y="850629"/>
                </a:lnTo>
                <a:lnTo>
                  <a:pt x="1095867" y="848095"/>
                </a:lnTo>
                <a:lnTo>
                  <a:pt x="1098205" y="845524"/>
                </a:lnTo>
                <a:lnTo>
                  <a:pt x="1100542" y="842940"/>
                </a:lnTo>
                <a:lnTo>
                  <a:pt x="1102867" y="840320"/>
                </a:lnTo>
                <a:lnTo>
                  <a:pt x="1105204" y="837663"/>
                </a:lnTo>
                <a:lnTo>
                  <a:pt x="1107529" y="834994"/>
                </a:lnTo>
                <a:lnTo>
                  <a:pt x="1109866" y="832287"/>
                </a:lnTo>
                <a:lnTo>
                  <a:pt x="1112191" y="829556"/>
                </a:lnTo>
                <a:lnTo>
                  <a:pt x="1114529" y="826789"/>
                </a:lnTo>
                <a:lnTo>
                  <a:pt x="1116853" y="824008"/>
                </a:lnTo>
                <a:lnTo>
                  <a:pt x="1119191" y="821192"/>
                </a:lnTo>
                <a:lnTo>
                  <a:pt x="1121516" y="818338"/>
                </a:lnTo>
                <a:lnTo>
                  <a:pt x="1123853" y="815471"/>
                </a:lnTo>
                <a:lnTo>
                  <a:pt x="1126178" y="812568"/>
                </a:lnTo>
                <a:lnTo>
                  <a:pt x="1128515" y="809628"/>
                </a:lnTo>
                <a:lnTo>
                  <a:pt x="1130852" y="806676"/>
                </a:lnTo>
                <a:lnTo>
                  <a:pt x="1133177" y="803687"/>
                </a:lnTo>
                <a:lnTo>
                  <a:pt x="1135515" y="800673"/>
                </a:lnTo>
                <a:lnTo>
                  <a:pt x="1137840" y="797622"/>
                </a:lnTo>
                <a:lnTo>
                  <a:pt x="1140177" y="794547"/>
                </a:lnTo>
                <a:lnTo>
                  <a:pt x="1142502" y="791447"/>
                </a:lnTo>
                <a:lnTo>
                  <a:pt x="1144839" y="788310"/>
                </a:lnTo>
                <a:lnTo>
                  <a:pt x="1147164" y="785148"/>
                </a:lnTo>
                <a:lnTo>
                  <a:pt x="1149501" y="781962"/>
                </a:lnTo>
                <a:lnTo>
                  <a:pt x="1151826" y="778739"/>
                </a:lnTo>
                <a:lnTo>
                  <a:pt x="1154164" y="775492"/>
                </a:lnTo>
                <a:lnTo>
                  <a:pt x="1156501" y="772220"/>
                </a:lnTo>
                <a:lnTo>
                  <a:pt x="1158826" y="768911"/>
                </a:lnTo>
                <a:lnTo>
                  <a:pt x="1161163" y="765589"/>
                </a:lnTo>
                <a:lnTo>
                  <a:pt x="1163488" y="762219"/>
                </a:lnTo>
                <a:lnTo>
                  <a:pt x="1165825" y="758836"/>
                </a:lnTo>
                <a:lnTo>
                  <a:pt x="1168150" y="755416"/>
                </a:lnTo>
                <a:lnTo>
                  <a:pt x="1170487" y="751972"/>
                </a:lnTo>
                <a:lnTo>
                  <a:pt x="1172812" y="748490"/>
                </a:lnTo>
                <a:lnTo>
                  <a:pt x="1175150" y="744997"/>
                </a:lnTo>
                <a:lnTo>
                  <a:pt x="1177475" y="741454"/>
                </a:lnTo>
                <a:lnTo>
                  <a:pt x="1179812" y="737899"/>
                </a:lnTo>
                <a:lnTo>
                  <a:pt x="1182149" y="734319"/>
                </a:lnTo>
                <a:lnTo>
                  <a:pt x="1184474" y="730703"/>
                </a:lnTo>
                <a:lnTo>
                  <a:pt x="1186811" y="727061"/>
                </a:lnTo>
                <a:lnTo>
                  <a:pt x="1189136" y="723383"/>
                </a:lnTo>
                <a:lnTo>
                  <a:pt x="1191474" y="719693"/>
                </a:lnTo>
                <a:lnTo>
                  <a:pt x="1193798" y="715966"/>
                </a:lnTo>
                <a:lnTo>
                  <a:pt x="1196136" y="712214"/>
                </a:lnTo>
                <a:lnTo>
                  <a:pt x="1198461" y="708425"/>
                </a:lnTo>
                <a:lnTo>
                  <a:pt x="1200798" y="704624"/>
                </a:lnTo>
                <a:lnTo>
                  <a:pt x="1203123" y="700786"/>
                </a:lnTo>
                <a:lnTo>
                  <a:pt x="1205460" y="696923"/>
                </a:lnTo>
                <a:lnTo>
                  <a:pt x="1207797" y="693036"/>
                </a:lnTo>
                <a:lnTo>
                  <a:pt x="1210122" y="689124"/>
                </a:lnTo>
                <a:lnTo>
                  <a:pt x="1212460" y="685188"/>
                </a:lnTo>
                <a:lnTo>
                  <a:pt x="1214785" y="681227"/>
                </a:lnTo>
                <a:lnTo>
                  <a:pt x="1217122" y="677229"/>
                </a:lnTo>
                <a:lnTo>
                  <a:pt x="1219447" y="673218"/>
                </a:lnTo>
                <a:lnTo>
                  <a:pt x="1221784" y="669171"/>
                </a:lnTo>
                <a:lnTo>
                  <a:pt x="1224109" y="665099"/>
                </a:lnTo>
                <a:lnTo>
                  <a:pt x="1226446" y="661015"/>
                </a:lnTo>
                <a:lnTo>
                  <a:pt x="1228771" y="656894"/>
                </a:lnTo>
                <a:lnTo>
                  <a:pt x="1231108" y="652749"/>
                </a:lnTo>
                <a:lnTo>
                  <a:pt x="1233446" y="648591"/>
                </a:lnTo>
                <a:lnTo>
                  <a:pt x="1235771" y="644396"/>
                </a:lnTo>
                <a:lnTo>
                  <a:pt x="1238108" y="640177"/>
                </a:lnTo>
                <a:lnTo>
                  <a:pt x="1240433" y="635945"/>
                </a:lnTo>
                <a:lnTo>
                  <a:pt x="1242770" y="631689"/>
                </a:lnTo>
                <a:lnTo>
                  <a:pt x="1245095" y="627408"/>
                </a:lnTo>
                <a:lnTo>
                  <a:pt x="1247432" y="623090"/>
                </a:lnTo>
                <a:lnTo>
                  <a:pt x="1249757" y="618772"/>
                </a:lnTo>
                <a:lnTo>
                  <a:pt x="1252095" y="614418"/>
                </a:lnTo>
                <a:lnTo>
                  <a:pt x="1254420" y="610051"/>
                </a:lnTo>
                <a:lnTo>
                  <a:pt x="1256757" y="605647"/>
                </a:lnTo>
                <a:lnTo>
                  <a:pt x="1259082" y="601238"/>
                </a:lnTo>
                <a:lnTo>
                  <a:pt x="1261419" y="596803"/>
                </a:lnTo>
                <a:lnTo>
                  <a:pt x="1263756" y="592348"/>
                </a:lnTo>
                <a:lnTo>
                  <a:pt x="1266081" y="587873"/>
                </a:lnTo>
                <a:lnTo>
                  <a:pt x="1268419" y="583378"/>
                </a:lnTo>
                <a:lnTo>
                  <a:pt x="1270744" y="578863"/>
                </a:lnTo>
                <a:lnTo>
                  <a:pt x="1273081" y="574329"/>
                </a:lnTo>
                <a:lnTo>
                  <a:pt x="1275406" y="569777"/>
                </a:lnTo>
                <a:lnTo>
                  <a:pt x="1277743" y="565207"/>
                </a:lnTo>
                <a:lnTo>
                  <a:pt x="1280068" y="560620"/>
                </a:lnTo>
                <a:lnTo>
                  <a:pt x="1282405" y="556015"/>
                </a:lnTo>
                <a:lnTo>
                  <a:pt x="1284730" y="551393"/>
                </a:lnTo>
                <a:lnTo>
                  <a:pt x="1287067" y="546754"/>
                </a:lnTo>
                <a:lnTo>
                  <a:pt x="1289405" y="542099"/>
                </a:lnTo>
                <a:lnTo>
                  <a:pt x="1291730" y="537428"/>
                </a:lnTo>
                <a:lnTo>
                  <a:pt x="1294067" y="532743"/>
                </a:lnTo>
                <a:lnTo>
                  <a:pt x="1296392" y="528042"/>
                </a:lnTo>
                <a:lnTo>
                  <a:pt x="1298729" y="523327"/>
                </a:lnTo>
                <a:lnTo>
                  <a:pt x="1301054" y="518599"/>
                </a:lnTo>
                <a:lnTo>
                  <a:pt x="1303391" y="513856"/>
                </a:lnTo>
                <a:lnTo>
                  <a:pt x="1305716" y="509102"/>
                </a:lnTo>
                <a:lnTo>
                  <a:pt x="1308054" y="504334"/>
                </a:lnTo>
                <a:lnTo>
                  <a:pt x="1310379" y="499555"/>
                </a:lnTo>
                <a:lnTo>
                  <a:pt x="1312716" y="494764"/>
                </a:lnTo>
                <a:lnTo>
                  <a:pt x="1315053" y="489962"/>
                </a:lnTo>
                <a:lnTo>
                  <a:pt x="1317378" y="485150"/>
                </a:lnTo>
                <a:lnTo>
                  <a:pt x="1319715" y="480328"/>
                </a:lnTo>
                <a:lnTo>
                  <a:pt x="1322040" y="475496"/>
                </a:lnTo>
                <a:lnTo>
                  <a:pt x="1324378" y="470655"/>
                </a:lnTo>
                <a:lnTo>
                  <a:pt x="1326702" y="465806"/>
                </a:lnTo>
                <a:lnTo>
                  <a:pt x="1329040" y="460950"/>
                </a:lnTo>
                <a:lnTo>
                  <a:pt x="1331365" y="456086"/>
                </a:lnTo>
                <a:lnTo>
                  <a:pt x="1333702" y="451215"/>
                </a:lnTo>
                <a:lnTo>
                  <a:pt x="1336027" y="446338"/>
                </a:lnTo>
                <a:lnTo>
                  <a:pt x="1338364" y="441456"/>
                </a:lnTo>
                <a:lnTo>
                  <a:pt x="1340701" y="436568"/>
                </a:lnTo>
                <a:lnTo>
                  <a:pt x="1343026" y="431676"/>
                </a:lnTo>
                <a:lnTo>
                  <a:pt x="1345364" y="426780"/>
                </a:lnTo>
                <a:lnTo>
                  <a:pt x="1347689" y="421882"/>
                </a:lnTo>
                <a:lnTo>
                  <a:pt x="1350026" y="416980"/>
                </a:lnTo>
                <a:lnTo>
                  <a:pt x="1352351" y="412076"/>
                </a:lnTo>
                <a:lnTo>
                  <a:pt x="1354688" y="407170"/>
                </a:lnTo>
                <a:lnTo>
                  <a:pt x="1357013" y="402265"/>
                </a:lnTo>
                <a:lnTo>
                  <a:pt x="1359350" y="397359"/>
                </a:lnTo>
                <a:lnTo>
                  <a:pt x="1361675" y="392452"/>
                </a:lnTo>
                <a:lnTo>
                  <a:pt x="1364012" y="387547"/>
                </a:lnTo>
                <a:lnTo>
                  <a:pt x="1366337" y="382644"/>
                </a:lnTo>
                <a:lnTo>
                  <a:pt x="1368675" y="377743"/>
                </a:lnTo>
                <a:lnTo>
                  <a:pt x="1371012" y="372845"/>
                </a:lnTo>
                <a:lnTo>
                  <a:pt x="1373337" y="367950"/>
                </a:lnTo>
                <a:lnTo>
                  <a:pt x="1375674" y="363060"/>
                </a:lnTo>
                <a:lnTo>
                  <a:pt x="1377999" y="358174"/>
                </a:lnTo>
                <a:lnTo>
                  <a:pt x="1380336" y="353294"/>
                </a:lnTo>
                <a:lnTo>
                  <a:pt x="1382661" y="348420"/>
                </a:lnTo>
                <a:lnTo>
                  <a:pt x="1384999" y="343554"/>
                </a:lnTo>
                <a:lnTo>
                  <a:pt x="1387324" y="338695"/>
                </a:lnTo>
                <a:lnTo>
                  <a:pt x="1389661" y="333843"/>
                </a:lnTo>
                <a:lnTo>
                  <a:pt x="1391986" y="329000"/>
                </a:lnTo>
                <a:lnTo>
                  <a:pt x="1394323" y="324168"/>
                </a:lnTo>
                <a:lnTo>
                  <a:pt x="1396660" y="319345"/>
                </a:lnTo>
                <a:lnTo>
                  <a:pt x="1398985" y="314534"/>
                </a:lnTo>
                <a:lnTo>
                  <a:pt x="1401322" y="309733"/>
                </a:lnTo>
                <a:lnTo>
                  <a:pt x="1403647" y="304945"/>
                </a:lnTo>
                <a:lnTo>
                  <a:pt x="1405985" y="300169"/>
                </a:lnTo>
                <a:lnTo>
                  <a:pt x="1408310" y="295409"/>
                </a:lnTo>
                <a:lnTo>
                  <a:pt x="1410647" y="290662"/>
                </a:lnTo>
                <a:lnTo>
                  <a:pt x="1412972" y="285929"/>
                </a:lnTo>
                <a:lnTo>
                  <a:pt x="1415309" y="281213"/>
                </a:lnTo>
                <a:lnTo>
                  <a:pt x="1417634" y="276514"/>
                </a:lnTo>
                <a:lnTo>
                  <a:pt x="1419971" y="271831"/>
                </a:lnTo>
                <a:lnTo>
                  <a:pt x="1422309" y="267166"/>
                </a:lnTo>
                <a:lnTo>
                  <a:pt x="1424634" y="262520"/>
                </a:lnTo>
                <a:lnTo>
                  <a:pt x="1426971" y="257892"/>
                </a:lnTo>
                <a:lnTo>
                  <a:pt x="1429296" y="253285"/>
                </a:lnTo>
                <a:lnTo>
                  <a:pt x="1431633" y="248698"/>
                </a:lnTo>
                <a:lnTo>
                  <a:pt x="1433958" y="244133"/>
                </a:lnTo>
                <a:lnTo>
                  <a:pt x="1436295" y="239590"/>
                </a:lnTo>
                <a:lnTo>
                  <a:pt x="1438620" y="235069"/>
                </a:lnTo>
                <a:lnTo>
                  <a:pt x="1440958" y="230573"/>
                </a:lnTo>
                <a:lnTo>
                  <a:pt x="1443283" y="226100"/>
                </a:lnTo>
                <a:lnTo>
                  <a:pt x="1445620" y="221652"/>
                </a:lnTo>
                <a:lnTo>
                  <a:pt x="1447957" y="217230"/>
                </a:lnTo>
                <a:lnTo>
                  <a:pt x="1450282" y="212835"/>
                </a:lnTo>
                <a:lnTo>
                  <a:pt x="1452619" y="208465"/>
                </a:lnTo>
                <a:lnTo>
                  <a:pt x="1454944" y="204124"/>
                </a:lnTo>
                <a:lnTo>
                  <a:pt x="1457282" y="199811"/>
                </a:lnTo>
                <a:lnTo>
                  <a:pt x="1459606" y="195528"/>
                </a:lnTo>
                <a:lnTo>
                  <a:pt x="1461944" y="191273"/>
                </a:lnTo>
                <a:lnTo>
                  <a:pt x="1464269" y="187050"/>
                </a:lnTo>
                <a:lnTo>
                  <a:pt x="1466606" y="182857"/>
                </a:lnTo>
                <a:lnTo>
                  <a:pt x="1468931" y="178697"/>
                </a:lnTo>
                <a:lnTo>
                  <a:pt x="1471268" y="174569"/>
                </a:lnTo>
                <a:lnTo>
                  <a:pt x="1473593" y="170474"/>
                </a:lnTo>
                <a:lnTo>
                  <a:pt x="1475930" y="166413"/>
                </a:lnTo>
                <a:lnTo>
                  <a:pt x="1478268" y="162387"/>
                </a:lnTo>
                <a:lnTo>
                  <a:pt x="1480593" y="158396"/>
                </a:lnTo>
                <a:lnTo>
                  <a:pt x="1482930" y="154440"/>
                </a:lnTo>
                <a:lnTo>
                  <a:pt x="1485255" y="150522"/>
                </a:lnTo>
                <a:lnTo>
                  <a:pt x="1487592" y="146641"/>
                </a:lnTo>
                <a:lnTo>
                  <a:pt x="1489917" y="142797"/>
                </a:lnTo>
                <a:lnTo>
                  <a:pt x="1492254" y="138992"/>
                </a:lnTo>
                <a:lnTo>
                  <a:pt x="1494579" y="135227"/>
                </a:lnTo>
                <a:lnTo>
                  <a:pt x="1496916" y="131502"/>
                </a:lnTo>
                <a:lnTo>
                  <a:pt x="1499241" y="127816"/>
                </a:lnTo>
                <a:lnTo>
                  <a:pt x="1501579" y="124171"/>
                </a:lnTo>
                <a:lnTo>
                  <a:pt x="1503916" y="120569"/>
                </a:lnTo>
                <a:lnTo>
                  <a:pt x="1506241" y="117009"/>
                </a:lnTo>
                <a:lnTo>
                  <a:pt x="1508578" y="113492"/>
                </a:lnTo>
                <a:lnTo>
                  <a:pt x="1510903" y="110019"/>
                </a:lnTo>
                <a:lnTo>
                  <a:pt x="1513240" y="106590"/>
                </a:lnTo>
                <a:lnTo>
                  <a:pt x="1515565" y="103206"/>
                </a:lnTo>
                <a:lnTo>
                  <a:pt x="1517903" y="99866"/>
                </a:lnTo>
                <a:lnTo>
                  <a:pt x="1520228" y="96574"/>
                </a:lnTo>
                <a:lnTo>
                  <a:pt x="1522565" y="93328"/>
                </a:lnTo>
                <a:lnTo>
                  <a:pt x="1524890" y="90128"/>
                </a:lnTo>
                <a:lnTo>
                  <a:pt x="1527227" y="86977"/>
                </a:lnTo>
                <a:lnTo>
                  <a:pt x="1529564" y="83874"/>
                </a:lnTo>
                <a:lnTo>
                  <a:pt x="1531889" y="80820"/>
                </a:lnTo>
                <a:lnTo>
                  <a:pt x="1534226" y="77815"/>
                </a:lnTo>
                <a:lnTo>
                  <a:pt x="1536551" y="74860"/>
                </a:lnTo>
                <a:lnTo>
                  <a:pt x="1538889" y="71956"/>
                </a:lnTo>
                <a:lnTo>
                  <a:pt x="1541214" y="69103"/>
                </a:lnTo>
                <a:lnTo>
                  <a:pt x="1543551" y="66301"/>
                </a:lnTo>
                <a:lnTo>
                  <a:pt x="1545876" y="63551"/>
                </a:lnTo>
                <a:lnTo>
                  <a:pt x="1548213" y="60854"/>
                </a:lnTo>
                <a:lnTo>
                  <a:pt x="1550538" y="58209"/>
                </a:lnTo>
                <a:lnTo>
                  <a:pt x="1552875" y="55618"/>
                </a:lnTo>
                <a:lnTo>
                  <a:pt x="1555213" y="53082"/>
                </a:lnTo>
                <a:lnTo>
                  <a:pt x="1557538" y="50599"/>
                </a:lnTo>
                <a:lnTo>
                  <a:pt x="1559875" y="48171"/>
                </a:lnTo>
                <a:lnTo>
                  <a:pt x="1562200" y="45799"/>
                </a:lnTo>
                <a:lnTo>
                  <a:pt x="1564537" y="43483"/>
                </a:lnTo>
                <a:lnTo>
                  <a:pt x="1566862" y="41222"/>
                </a:lnTo>
                <a:lnTo>
                  <a:pt x="1569199" y="39019"/>
                </a:lnTo>
                <a:lnTo>
                  <a:pt x="1571524" y="36871"/>
                </a:lnTo>
                <a:lnTo>
                  <a:pt x="1573861" y="34782"/>
                </a:lnTo>
                <a:lnTo>
                  <a:pt x="1576186" y="32750"/>
                </a:lnTo>
                <a:lnTo>
                  <a:pt x="1578524" y="30777"/>
                </a:lnTo>
                <a:lnTo>
                  <a:pt x="1580849" y="28863"/>
                </a:lnTo>
                <a:lnTo>
                  <a:pt x="1583186" y="27006"/>
                </a:lnTo>
                <a:lnTo>
                  <a:pt x="1585523" y="25209"/>
                </a:lnTo>
                <a:lnTo>
                  <a:pt x="1587848" y="23472"/>
                </a:lnTo>
                <a:lnTo>
                  <a:pt x="1590185" y="21794"/>
                </a:lnTo>
                <a:lnTo>
                  <a:pt x="1592510" y="20178"/>
                </a:lnTo>
                <a:lnTo>
                  <a:pt x="1594848" y="18621"/>
                </a:lnTo>
                <a:lnTo>
                  <a:pt x="1597173" y="17125"/>
                </a:lnTo>
                <a:lnTo>
                  <a:pt x="1599510" y="15690"/>
                </a:lnTo>
                <a:lnTo>
                  <a:pt x="1601835" y="14318"/>
                </a:lnTo>
                <a:lnTo>
                  <a:pt x="1604172" y="13005"/>
                </a:lnTo>
                <a:lnTo>
                  <a:pt x="1606497" y="11755"/>
                </a:lnTo>
                <a:lnTo>
                  <a:pt x="1608834" y="10568"/>
                </a:lnTo>
                <a:lnTo>
                  <a:pt x="1611172" y="9443"/>
                </a:lnTo>
                <a:lnTo>
                  <a:pt x="1613497" y="8378"/>
                </a:lnTo>
                <a:lnTo>
                  <a:pt x="1615834" y="7378"/>
                </a:lnTo>
                <a:lnTo>
                  <a:pt x="1618159" y="6441"/>
                </a:lnTo>
                <a:lnTo>
                  <a:pt x="1620496" y="5566"/>
                </a:lnTo>
                <a:lnTo>
                  <a:pt x="1622821" y="4756"/>
                </a:lnTo>
                <a:lnTo>
                  <a:pt x="1625158" y="4008"/>
                </a:lnTo>
                <a:lnTo>
                  <a:pt x="1627483" y="3324"/>
                </a:lnTo>
                <a:lnTo>
                  <a:pt x="1629820" y="2704"/>
                </a:lnTo>
                <a:lnTo>
                  <a:pt x="1632145" y="2147"/>
                </a:lnTo>
                <a:lnTo>
                  <a:pt x="1634483" y="1655"/>
                </a:lnTo>
                <a:lnTo>
                  <a:pt x="1636820" y="1225"/>
                </a:lnTo>
                <a:lnTo>
                  <a:pt x="1639145" y="861"/>
                </a:lnTo>
                <a:lnTo>
                  <a:pt x="1641482" y="561"/>
                </a:lnTo>
                <a:lnTo>
                  <a:pt x="1643807" y="324"/>
                </a:lnTo>
                <a:lnTo>
                  <a:pt x="1646144" y="153"/>
                </a:lnTo>
                <a:lnTo>
                  <a:pt x="1648469" y="44"/>
                </a:lnTo>
                <a:lnTo>
                  <a:pt x="1650807" y="0"/>
                </a:lnTo>
                <a:lnTo>
                  <a:pt x="1653132" y="21"/>
                </a:lnTo>
                <a:lnTo>
                  <a:pt x="1655469" y="107"/>
                </a:lnTo>
                <a:lnTo>
                  <a:pt x="1657794" y="256"/>
                </a:lnTo>
                <a:lnTo>
                  <a:pt x="1660131" y="470"/>
                </a:lnTo>
                <a:lnTo>
                  <a:pt x="1662468" y="747"/>
                </a:lnTo>
                <a:lnTo>
                  <a:pt x="1664793" y="1090"/>
                </a:lnTo>
                <a:lnTo>
                  <a:pt x="1667131" y="1496"/>
                </a:lnTo>
                <a:lnTo>
                  <a:pt x="1669455" y="1966"/>
                </a:lnTo>
                <a:lnTo>
                  <a:pt x="1671793" y="2500"/>
                </a:lnTo>
                <a:lnTo>
                  <a:pt x="1674118" y="3098"/>
                </a:lnTo>
                <a:lnTo>
                  <a:pt x="1676455" y="3759"/>
                </a:lnTo>
                <a:lnTo>
                  <a:pt x="1678780" y="4484"/>
                </a:lnTo>
                <a:lnTo>
                  <a:pt x="1681117" y="5272"/>
                </a:lnTo>
                <a:lnTo>
                  <a:pt x="1683442" y="6125"/>
                </a:lnTo>
                <a:lnTo>
                  <a:pt x="1685779" y="7040"/>
                </a:lnTo>
                <a:lnTo>
                  <a:pt x="1688104" y="8018"/>
                </a:lnTo>
                <a:lnTo>
                  <a:pt x="1690442" y="9059"/>
                </a:lnTo>
                <a:lnTo>
                  <a:pt x="1692779" y="10162"/>
                </a:lnTo>
                <a:lnTo>
                  <a:pt x="1695104" y="11328"/>
                </a:lnTo>
                <a:lnTo>
                  <a:pt x="1697441" y="12556"/>
                </a:lnTo>
                <a:lnTo>
                  <a:pt x="1699766" y="13846"/>
                </a:lnTo>
                <a:lnTo>
                  <a:pt x="1702103" y="15198"/>
                </a:lnTo>
                <a:lnTo>
                  <a:pt x="1704428" y="16611"/>
                </a:lnTo>
                <a:lnTo>
                  <a:pt x="1706765" y="18085"/>
                </a:lnTo>
                <a:lnTo>
                  <a:pt x="1709090" y="19621"/>
                </a:lnTo>
                <a:lnTo>
                  <a:pt x="1711428" y="21216"/>
                </a:lnTo>
                <a:lnTo>
                  <a:pt x="1713753" y="22872"/>
                </a:lnTo>
                <a:lnTo>
                  <a:pt x="1716090" y="24588"/>
                </a:lnTo>
                <a:lnTo>
                  <a:pt x="1718427" y="26364"/>
                </a:lnTo>
                <a:lnTo>
                  <a:pt x="1720752" y="28200"/>
                </a:lnTo>
                <a:lnTo>
                  <a:pt x="1723089" y="30093"/>
                </a:lnTo>
                <a:lnTo>
                  <a:pt x="1725414" y="32046"/>
                </a:lnTo>
                <a:lnTo>
                  <a:pt x="1727752" y="34058"/>
                </a:lnTo>
                <a:lnTo>
                  <a:pt x="1730077" y="36125"/>
                </a:lnTo>
                <a:lnTo>
                  <a:pt x="1732414" y="38252"/>
                </a:lnTo>
                <a:lnTo>
                  <a:pt x="1734739" y="40436"/>
                </a:lnTo>
                <a:lnTo>
                  <a:pt x="1737076" y="42677"/>
                </a:lnTo>
                <a:lnTo>
                  <a:pt x="1739401" y="44974"/>
                </a:lnTo>
                <a:lnTo>
                  <a:pt x="1741738" y="47326"/>
                </a:lnTo>
                <a:lnTo>
                  <a:pt x="1744075" y="49734"/>
                </a:lnTo>
                <a:lnTo>
                  <a:pt x="1746400" y="52197"/>
                </a:lnTo>
                <a:lnTo>
                  <a:pt x="1748738" y="54715"/>
                </a:lnTo>
                <a:lnTo>
                  <a:pt x="1751063" y="57286"/>
                </a:lnTo>
                <a:lnTo>
                  <a:pt x="1753400" y="59913"/>
                </a:lnTo>
                <a:lnTo>
                  <a:pt x="1755725" y="62591"/>
                </a:lnTo>
                <a:lnTo>
                  <a:pt x="1758062" y="65323"/>
                </a:lnTo>
                <a:lnTo>
                  <a:pt x="1760387" y="68105"/>
                </a:lnTo>
                <a:lnTo>
                  <a:pt x="1762724" y="70941"/>
                </a:lnTo>
                <a:lnTo>
                  <a:pt x="1765049" y="73828"/>
                </a:lnTo>
                <a:lnTo>
                  <a:pt x="1767387" y="76764"/>
                </a:lnTo>
                <a:lnTo>
                  <a:pt x="1769724" y="79752"/>
                </a:lnTo>
                <a:lnTo>
                  <a:pt x="1772049" y="82788"/>
                </a:lnTo>
                <a:lnTo>
                  <a:pt x="1774386" y="85875"/>
                </a:lnTo>
                <a:lnTo>
                  <a:pt x="1776711" y="89009"/>
                </a:lnTo>
                <a:lnTo>
                  <a:pt x="1779048" y="92191"/>
                </a:lnTo>
                <a:lnTo>
                  <a:pt x="1781373" y="95420"/>
                </a:lnTo>
                <a:lnTo>
                  <a:pt x="1783711" y="98698"/>
                </a:lnTo>
                <a:lnTo>
                  <a:pt x="1786036" y="102020"/>
                </a:lnTo>
                <a:lnTo>
                  <a:pt x="1788373" y="105388"/>
                </a:lnTo>
                <a:lnTo>
                  <a:pt x="1790698" y="108802"/>
                </a:lnTo>
                <a:lnTo>
                  <a:pt x="1793035" y="112259"/>
                </a:lnTo>
                <a:lnTo>
                  <a:pt x="1795360" y="115761"/>
                </a:lnTo>
                <a:lnTo>
                  <a:pt x="1797697" y="119306"/>
                </a:lnTo>
                <a:lnTo>
                  <a:pt x="1800034" y="122893"/>
                </a:lnTo>
                <a:lnTo>
                  <a:pt x="1802359" y="126522"/>
                </a:lnTo>
                <a:lnTo>
                  <a:pt x="1804697" y="130193"/>
                </a:lnTo>
                <a:lnTo>
                  <a:pt x="1807022" y="133905"/>
                </a:lnTo>
                <a:lnTo>
                  <a:pt x="1809359" y="137656"/>
                </a:lnTo>
                <a:lnTo>
                  <a:pt x="1811684" y="141447"/>
                </a:lnTo>
                <a:lnTo>
                  <a:pt x="1814021" y="145277"/>
                </a:lnTo>
                <a:lnTo>
                  <a:pt x="1816346" y="149146"/>
                </a:lnTo>
                <a:lnTo>
                  <a:pt x="1818683" y="153051"/>
                </a:lnTo>
                <a:lnTo>
                  <a:pt x="1821008" y="156993"/>
                </a:lnTo>
                <a:lnTo>
                  <a:pt x="1823346" y="160971"/>
                </a:lnTo>
                <a:lnTo>
                  <a:pt x="1825683" y="164985"/>
                </a:lnTo>
                <a:lnTo>
                  <a:pt x="1828008" y="169034"/>
                </a:lnTo>
                <a:lnTo>
                  <a:pt x="1830345" y="173117"/>
                </a:lnTo>
                <a:lnTo>
                  <a:pt x="1832670" y="177233"/>
                </a:lnTo>
                <a:lnTo>
                  <a:pt x="1835007" y="181382"/>
                </a:lnTo>
                <a:lnTo>
                  <a:pt x="1837332" y="185564"/>
                </a:lnTo>
                <a:lnTo>
                  <a:pt x="1839669" y="189776"/>
                </a:lnTo>
                <a:lnTo>
                  <a:pt x="1841994" y="194020"/>
                </a:lnTo>
                <a:lnTo>
                  <a:pt x="1844332" y="198293"/>
                </a:lnTo>
                <a:lnTo>
                  <a:pt x="1846657" y="202596"/>
                </a:lnTo>
                <a:lnTo>
                  <a:pt x="1848994" y="206927"/>
                </a:lnTo>
                <a:lnTo>
                  <a:pt x="1851331" y="211286"/>
                </a:lnTo>
                <a:lnTo>
                  <a:pt x="1853656" y="215673"/>
                </a:lnTo>
                <a:lnTo>
                  <a:pt x="1855993" y="220086"/>
                </a:lnTo>
                <a:lnTo>
                  <a:pt x="1858318" y="224525"/>
                </a:lnTo>
                <a:lnTo>
                  <a:pt x="1860656" y="228989"/>
                </a:lnTo>
                <a:lnTo>
                  <a:pt x="1862981" y="233478"/>
                </a:lnTo>
                <a:lnTo>
                  <a:pt x="1865318" y="237990"/>
                </a:lnTo>
                <a:lnTo>
                  <a:pt x="1867643" y="242524"/>
                </a:lnTo>
                <a:lnTo>
                  <a:pt x="1869980" y="247082"/>
                </a:lnTo>
                <a:lnTo>
                  <a:pt x="1872305" y="251660"/>
                </a:lnTo>
                <a:lnTo>
                  <a:pt x="1874642" y="256261"/>
                </a:lnTo>
                <a:lnTo>
                  <a:pt x="1876979" y="260881"/>
                </a:lnTo>
                <a:lnTo>
                  <a:pt x="1879304" y="265520"/>
                </a:lnTo>
                <a:lnTo>
                  <a:pt x="1881642" y="270179"/>
                </a:lnTo>
                <a:lnTo>
                  <a:pt x="1883967" y="274856"/>
                </a:lnTo>
                <a:lnTo>
                  <a:pt x="1886304" y="279550"/>
                </a:lnTo>
                <a:lnTo>
                  <a:pt x="1888629" y="284260"/>
                </a:lnTo>
                <a:lnTo>
                  <a:pt x="1890966" y="288986"/>
                </a:lnTo>
                <a:lnTo>
                  <a:pt x="1893291" y="293728"/>
                </a:lnTo>
                <a:lnTo>
                  <a:pt x="1895628" y="298484"/>
                </a:lnTo>
                <a:lnTo>
                  <a:pt x="1897953" y="303255"/>
                </a:lnTo>
                <a:lnTo>
                  <a:pt x="1900291" y="308039"/>
                </a:lnTo>
                <a:lnTo>
                  <a:pt x="1902628" y="312835"/>
                </a:lnTo>
                <a:lnTo>
                  <a:pt x="1904953" y="317642"/>
                </a:lnTo>
                <a:lnTo>
                  <a:pt x="1907290" y="322461"/>
                </a:lnTo>
                <a:lnTo>
                  <a:pt x="1909615" y="327290"/>
                </a:lnTo>
                <a:lnTo>
                  <a:pt x="1911952" y="332130"/>
                </a:lnTo>
                <a:lnTo>
                  <a:pt x="1914277" y="336978"/>
                </a:lnTo>
                <a:lnTo>
                  <a:pt x="1916614" y="341834"/>
                </a:lnTo>
                <a:lnTo>
                  <a:pt x="1918939" y="346699"/>
                </a:lnTo>
                <a:lnTo>
                  <a:pt x="1921277" y="351571"/>
                </a:lnTo>
                <a:lnTo>
                  <a:pt x="1923602" y="356448"/>
                </a:lnTo>
                <a:lnTo>
                  <a:pt x="1925939" y="361332"/>
                </a:lnTo>
                <a:lnTo>
                  <a:pt x="1928264" y="366220"/>
                </a:lnTo>
                <a:lnTo>
                  <a:pt x="1930601" y="371114"/>
                </a:lnTo>
                <a:lnTo>
                  <a:pt x="1932938" y="376011"/>
                </a:lnTo>
                <a:lnTo>
                  <a:pt x="1935263" y="380911"/>
                </a:lnTo>
                <a:lnTo>
                  <a:pt x="1937601" y="385814"/>
                </a:lnTo>
                <a:lnTo>
                  <a:pt x="1939926" y="390717"/>
                </a:lnTo>
                <a:lnTo>
                  <a:pt x="1942263" y="395623"/>
                </a:lnTo>
                <a:lnTo>
                  <a:pt x="1944588" y="400530"/>
                </a:lnTo>
                <a:lnTo>
                  <a:pt x="1946925" y="405436"/>
                </a:lnTo>
                <a:lnTo>
                  <a:pt x="1949250" y="410342"/>
                </a:lnTo>
                <a:lnTo>
                  <a:pt x="1951587" y="415246"/>
                </a:lnTo>
                <a:lnTo>
                  <a:pt x="1953912" y="420148"/>
                </a:lnTo>
                <a:lnTo>
                  <a:pt x="1956250" y="425048"/>
                </a:lnTo>
                <a:lnTo>
                  <a:pt x="1958587" y="429945"/>
                </a:lnTo>
                <a:lnTo>
                  <a:pt x="1960912" y="434839"/>
                </a:lnTo>
                <a:lnTo>
                  <a:pt x="1963249" y="439728"/>
                </a:lnTo>
                <a:lnTo>
                  <a:pt x="1965574" y="444612"/>
                </a:lnTo>
                <a:lnTo>
                  <a:pt x="1967911" y="449491"/>
                </a:lnTo>
                <a:lnTo>
                  <a:pt x="1970236" y="454365"/>
                </a:lnTo>
                <a:lnTo>
                  <a:pt x="1972573" y="459231"/>
                </a:lnTo>
                <a:lnTo>
                  <a:pt x="1974898" y="464090"/>
                </a:lnTo>
                <a:lnTo>
                  <a:pt x="1977236" y="468942"/>
                </a:lnTo>
                <a:lnTo>
                  <a:pt x="1979561" y="473785"/>
                </a:lnTo>
                <a:lnTo>
                  <a:pt x="1981898" y="478620"/>
                </a:lnTo>
                <a:lnTo>
                  <a:pt x="1984235" y="483446"/>
                </a:lnTo>
                <a:lnTo>
                  <a:pt x="1986560" y="488262"/>
                </a:lnTo>
                <a:lnTo>
                  <a:pt x="1988897" y="493067"/>
                </a:lnTo>
                <a:lnTo>
                  <a:pt x="1991222" y="497862"/>
                </a:lnTo>
                <a:lnTo>
                  <a:pt x="1993560" y="502646"/>
                </a:lnTo>
                <a:lnTo>
                  <a:pt x="1995885" y="507418"/>
                </a:lnTo>
                <a:lnTo>
                  <a:pt x="1998222" y="512177"/>
                </a:lnTo>
                <a:lnTo>
                  <a:pt x="2000547" y="516923"/>
                </a:lnTo>
                <a:lnTo>
                  <a:pt x="2002884" y="521657"/>
                </a:lnTo>
                <a:lnTo>
                  <a:pt x="2005209" y="526377"/>
                </a:lnTo>
                <a:lnTo>
                  <a:pt x="2007546" y="531082"/>
                </a:lnTo>
                <a:lnTo>
                  <a:pt x="2009883" y="535774"/>
                </a:lnTo>
                <a:lnTo>
                  <a:pt x="2012208" y="540450"/>
                </a:lnTo>
                <a:lnTo>
                  <a:pt x="2014546" y="545109"/>
                </a:lnTo>
                <a:lnTo>
                  <a:pt x="2016871" y="549754"/>
                </a:lnTo>
                <a:lnTo>
                  <a:pt x="2019208" y="554382"/>
                </a:lnTo>
                <a:lnTo>
                  <a:pt x="2021533" y="558993"/>
                </a:lnTo>
                <a:lnTo>
                  <a:pt x="2023870" y="563587"/>
                </a:lnTo>
                <a:lnTo>
                  <a:pt x="2026195" y="568163"/>
                </a:lnTo>
                <a:lnTo>
                  <a:pt x="2028532" y="572722"/>
                </a:lnTo>
                <a:lnTo>
                  <a:pt x="2030857" y="577261"/>
                </a:lnTo>
                <a:lnTo>
                  <a:pt x="2033195" y="581783"/>
                </a:lnTo>
                <a:lnTo>
                  <a:pt x="2035520" y="586284"/>
                </a:lnTo>
                <a:lnTo>
                  <a:pt x="2037857" y="590767"/>
                </a:lnTo>
                <a:lnTo>
                  <a:pt x="2040194" y="595230"/>
                </a:lnTo>
                <a:lnTo>
                  <a:pt x="2042519" y="599672"/>
                </a:lnTo>
                <a:lnTo>
                  <a:pt x="2044856" y="604097"/>
                </a:lnTo>
                <a:lnTo>
                  <a:pt x="2047181" y="608501"/>
                </a:lnTo>
                <a:lnTo>
                  <a:pt x="2049518" y="612880"/>
                </a:lnTo>
                <a:lnTo>
                  <a:pt x="2051843" y="617235"/>
                </a:lnTo>
                <a:lnTo>
                  <a:pt x="2054181" y="621565"/>
                </a:lnTo>
                <a:lnTo>
                  <a:pt x="2056506" y="625883"/>
                </a:lnTo>
                <a:lnTo>
                  <a:pt x="2058843" y="630176"/>
                </a:lnTo>
                <a:lnTo>
                  <a:pt x="2061168" y="634444"/>
                </a:lnTo>
                <a:lnTo>
                  <a:pt x="2063505" y="638688"/>
                </a:lnTo>
                <a:lnTo>
                  <a:pt x="2065842" y="642908"/>
                </a:lnTo>
                <a:lnTo>
                  <a:pt x="2068167" y="647103"/>
                </a:lnTo>
                <a:lnTo>
                  <a:pt x="2070505" y="651285"/>
                </a:lnTo>
                <a:lnTo>
                  <a:pt x="2072829" y="655431"/>
                </a:lnTo>
                <a:lnTo>
                  <a:pt x="2075167" y="659564"/>
                </a:lnTo>
                <a:lnTo>
                  <a:pt x="2077492" y="663660"/>
                </a:lnTo>
                <a:lnTo>
                  <a:pt x="2079829" y="667732"/>
                </a:lnTo>
                <a:lnTo>
                  <a:pt x="2082154" y="671791"/>
                </a:lnTo>
                <a:lnTo>
                  <a:pt x="2084491" y="675814"/>
                </a:lnTo>
                <a:lnTo>
                  <a:pt x="2086816" y="679812"/>
                </a:lnTo>
                <a:lnTo>
                  <a:pt x="2089153" y="683785"/>
                </a:lnTo>
                <a:lnTo>
                  <a:pt x="2091491" y="687734"/>
                </a:lnTo>
                <a:lnTo>
                  <a:pt x="2093816" y="691658"/>
                </a:lnTo>
                <a:lnTo>
                  <a:pt x="2096153" y="695558"/>
                </a:lnTo>
                <a:lnTo>
                  <a:pt x="2098478" y="699420"/>
                </a:lnTo>
                <a:lnTo>
                  <a:pt x="2100815" y="703270"/>
                </a:lnTo>
                <a:lnTo>
                  <a:pt x="2103140" y="707084"/>
                </a:lnTo>
                <a:lnTo>
                  <a:pt x="2105477" y="710873"/>
                </a:lnTo>
                <a:lnTo>
                  <a:pt x="2107802" y="714637"/>
                </a:lnTo>
                <a:lnTo>
                  <a:pt x="2110140" y="718377"/>
                </a:lnTo>
                <a:lnTo>
                  <a:pt x="2112465" y="722079"/>
                </a:lnTo>
                <a:lnTo>
                  <a:pt x="2114802" y="725757"/>
                </a:lnTo>
                <a:lnTo>
                  <a:pt x="2117139" y="729411"/>
                </a:lnTo>
                <a:lnTo>
                  <a:pt x="2119464" y="733040"/>
                </a:lnTo>
                <a:lnTo>
                  <a:pt x="2121801" y="736632"/>
                </a:lnTo>
                <a:lnTo>
                  <a:pt x="2124126" y="740199"/>
                </a:lnTo>
                <a:lnTo>
                  <a:pt x="2126464" y="743742"/>
                </a:lnTo>
                <a:lnTo>
                  <a:pt x="2128788" y="747260"/>
                </a:lnTo>
                <a:lnTo>
                  <a:pt x="2131126" y="750742"/>
                </a:lnTo>
                <a:lnTo>
                  <a:pt x="2133451" y="754198"/>
                </a:lnTo>
                <a:lnTo>
                  <a:pt x="2135788" y="757630"/>
                </a:lnTo>
                <a:lnTo>
                  <a:pt x="2138113" y="761025"/>
                </a:lnTo>
                <a:lnTo>
                  <a:pt x="2140450" y="764396"/>
                </a:lnTo>
                <a:lnTo>
                  <a:pt x="2142775" y="767742"/>
                </a:lnTo>
                <a:lnTo>
                  <a:pt x="2145112" y="771051"/>
                </a:lnTo>
                <a:lnTo>
                  <a:pt x="2147450" y="774335"/>
                </a:lnTo>
                <a:lnTo>
                  <a:pt x="2149775" y="777595"/>
                </a:lnTo>
                <a:lnTo>
                  <a:pt x="2152112" y="780831"/>
                </a:lnTo>
                <a:lnTo>
                  <a:pt x="2154437" y="784029"/>
                </a:lnTo>
                <a:lnTo>
                  <a:pt x="2156774" y="787191"/>
                </a:lnTo>
                <a:lnTo>
                  <a:pt x="2159099" y="790340"/>
                </a:lnTo>
                <a:lnTo>
                  <a:pt x="2161436" y="793452"/>
                </a:lnTo>
                <a:lnTo>
                  <a:pt x="2163761" y="796540"/>
                </a:lnTo>
                <a:lnTo>
                  <a:pt x="2166099" y="799590"/>
                </a:lnTo>
                <a:lnTo>
                  <a:pt x="2168423" y="802616"/>
                </a:lnTo>
                <a:lnTo>
                  <a:pt x="2170761" y="805618"/>
                </a:lnTo>
                <a:lnTo>
                  <a:pt x="2173098" y="808595"/>
                </a:lnTo>
                <a:lnTo>
                  <a:pt x="2175423" y="811535"/>
                </a:lnTo>
                <a:lnTo>
                  <a:pt x="2177760" y="814438"/>
                </a:lnTo>
                <a:lnTo>
                  <a:pt x="2180085" y="817329"/>
                </a:lnTo>
                <a:lnTo>
                  <a:pt x="2182423" y="820183"/>
                </a:lnTo>
                <a:lnTo>
                  <a:pt x="2184747" y="823012"/>
                </a:lnTo>
                <a:lnTo>
                  <a:pt x="2187085" y="825817"/>
                </a:lnTo>
                <a:lnTo>
                  <a:pt x="2189410" y="828584"/>
                </a:lnTo>
                <a:lnTo>
                  <a:pt x="2191747" y="831328"/>
                </a:lnTo>
                <a:lnTo>
                  <a:pt x="2194072" y="834034"/>
                </a:lnTo>
                <a:lnTo>
                  <a:pt x="2196409" y="836728"/>
                </a:lnTo>
                <a:lnTo>
                  <a:pt x="2198746" y="839385"/>
                </a:lnTo>
                <a:lnTo>
                  <a:pt x="2201071" y="842018"/>
                </a:lnTo>
                <a:lnTo>
                  <a:pt x="2203409" y="844613"/>
                </a:lnTo>
                <a:lnTo>
                  <a:pt x="2205734" y="847184"/>
                </a:lnTo>
                <a:lnTo>
                  <a:pt x="2208071" y="849743"/>
                </a:lnTo>
                <a:lnTo>
                  <a:pt x="2210396" y="852252"/>
                </a:lnTo>
                <a:lnTo>
                  <a:pt x="2212733" y="854750"/>
                </a:lnTo>
                <a:lnTo>
                  <a:pt x="2215058" y="857210"/>
                </a:lnTo>
                <a:lnTo>
                  <a:pt x="2217395" y="859645"/>
                </a:lnTo>
                <a:lnTo>
                  <a:pt x="2219720" y="862057"/>
                </a:lnTo>
                <a:lnTo>
                  <a:pt x="2222058" y="864443"/>
                </a:lnTo>
                <a:lnTo>
                  <a:pt x="2224395" y="866793"/>
                </a:lnTo>
                <a:lnTo>
                  <a:pt x="2226720" y="869130"/>
                </a:lnTo>
                <a:lnTo>
                  <a:pt x="2229057" y="871430"/>
                </a:lnTo>
                <a:lnTo>
                  <a:pt x="2231382" y="873706"/>
                </a:lnTo>
                <a:lnTo>
                  <a:pt x="2233719" y="875957"/>
                </a:lnTo>
                <a:lnTo>
                  <a:pt x="2236044" y="878171"/>
                </a:lnTo>
                <a:lnTo>
                  <a:pt x="2238381" y="880373"/>
                </a:lnTo>
                <a:lnTo>
                  <a:pt x="2240706" y="882538"/>
                </a:lnTo>
                <a:lnTo>
                  <a:pt x="2243044" y="884691"/>
                </a:lnTo>
                <a:lnTo>
                  <a:pt x="2245369" y="886807"/>
                </a:lnTo>
                <a:lnTo>
                  <a:pt x="2247706" y="888898"/>
                </a:lnTo>
                <a:lnTo>
                  <a:pt x="2250031" y="890965"/>
                </a:lnTo>
                <a:lnTo>
                  <a:pt x="2252368" y="893007"/>
                </a:lnTo>
                <a:lnTo>
                  <a:pt x="2254705" y="895024"/>
                </a:lnTo>
                <a:lnTo>
                  <a:pt x="2257030" y="897017"/>
                </a:lnTo>
                <a:lnTo>
                  <a:pt x="2259368" y="898985"/>
                </a:lnTo>
                <a:lnTo>
                  <a:pt x="2261692" y="900929"/>
                </a:lnTo>
                <a:lnTo>
                  <a:pt x="2264030" y="902848"/>
                </a:lnTo>
                <a:lnTo>
                  <a:pt x="2266355" y="904730"/>
                </a:lnTo>
                <a:lnTo>
                  <a:pt x="2268692" y="906600"/>
                </a:lnTo>
                <a:lnTo>
                  <a:pt x="2271017" y="908445"/>
                </a:lnTo>
                <a:lnTo>
                  <a:pt x="2273354" y="910266"/>
                </a:lnTo>
                <a:lnTo>
                  <a:pt x="2275679" y="912062"/>
                </a:lnTo>
                <a:lnTo>
                  <a:pt x="2278016" y="913845"/>
                </a:lnTo>
                <a:lnTo>
                  <a:pt x="2280354" y="915592"/>
                </a:lnTo>
                <a:lnTo>
                  <a:pt x="2282679" y="917314"/>
                </a:lnTo>
                <a:lnTo>
                  <a:pt x="2285016" y="919024"/>
                </a:lnTo>
                <a:lnTo>
                  <a:pt x="2287341" y="920709"/>
                </a:lnTo>
                <a:lnTo>
                  <a:pt x="2289678" y="922358"/>
                </a:lnTo>
                <a:lnTo>
                  <a:pt x="2292003" y="923994"/>
                </a:lnTo>
                <a:lnTo>
                  <a:pt x="2294340" y="925618"/>
                </a:lnTo>
                <a:lnTo>
                  <a:pt x="2296665" y="927205"/>
                </a:lnTo>
                <a:lnTo>
                  <a:pt x="2299003" y="928779"/>
                </a:lnTo>
                <a:lnTo>
                  <a:pt x="2301327" y="930317"/>
                </a:lnTo>
                <a:lnTo>
                  <a:pt x="2303665" y="931855"/>
                </a:lnTo>
                <a:lnTo>
                  <a:pt x="2306002" y="933355"/>
                </a:lnTo>
                <a:lnTo>
                  <a:pt x="2308327" y="934844"/>
                </a:lnTo>
                <a:lnTo>
                  <a:pt x="2310664" y="936295"/>
                </a:lnTo>
                <a:lnTo>
                  <a:pt x="2312989" y="937747"/>
                </a:lnTo>
                <a:lnTo>
                  <a:pt x="2315327" y="939162"/>
                </a:lnTo>
                <a:lnTo>
                  <a:pt x="2317651" y="940564"/>
                </a:lnTo>
                <a:lnTo>
                  <a:pt x="2319989" y="941942"/>
                </a:lnTo>
                <a:lnTo>
                  <a:pt x="2322314" y="943307"/>
                </a:lnTo>
                <a:lnTo>
                  <a:pt x="2324651" y="944648"/>
                </a:lnTo>
                <a:lnTo>
                  <a:pt x="2326976" y="945964"/>
                </a:lnTo>
                <a:lnTo>
                  <a:pt x="2329313" y="947268"/>
                </a:lnTo>
              </a:path>
            </a:pathLst>
          </a:custGeom>
          <a:noFill/>
          <a:ln w="28575" cap="rnd">
            <a:solidFill>
              <a:srgbClr val="FF0000"/>
            </a:solidFill>
            <a:prstDash val="dash"/>
            <a:round/>
          </a:ln>
        </p:spPr>
        <p:txBody>
          <a:bodyPr rtlCol="0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463D83-F5DF-C1D9-D0D6-653A664BB954}"/>
                  </a:ext>
                </a:extLst>
              </p:cNvPr>
              <p:cNvSpPr txBox="1"/>
              <p:nvPr/>
            </p:nvSpPr>
            <p:spPr bwMode="gray">
              <a:xfrm>
                <a:off x="3048421" y="1232248"/>
                <a:ext cx="190157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463D83-F5DF-C1D9-D0D6-653A664BB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48421" y="1232248"/>
                <a:ext cx="1901577" cy="369332"/>
              </a:xfrm>
              <a:prstGeom prst="rect">
                <a:avLst/>
              </a:prstGeom>
              <a:blipFill>
                <a:blip r:embed="rId2"/>
                <a:stretch>
                  <a:fillRect b="-129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51D8A6-58D2-AB60-26BB-EE688D0A1F54}"/>
                  </a:ext>
                </a:extLst>
              </p:cNvPr>
              <p:cNvSpPr txBox="1"/>
              <p:nvPr/>
            </p:nvSpPr>
            <p:spPr bwMode="gray">
              <a:xfrm>
                <a:off x="899592" y="1780249"/>
                <a:ext cx="1786529" cy="571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51D8A6-58D2-AB60-26BB-EE688D0A1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1780249"/>
                <a:ext cx="1786529" cy="571118"/>
              </a:xfrm>
              <a:prstGeom prst="rect">
                <a:avLst/>
              </a:prstGeom>
              <a:blipFill>
                <a:blip r:embed="rId3"/>
                <a:stretch>
                  <a:fillRect t="-43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A414EC-9E46-5EB3-1B5E-01B5065BC2DC}"/>
                  </a:ext>
                </a:extLst>
              </p:cNvPr>
              <p:cNvSpPr txBox="1"/>
              <p:nvPr/>
            </p:nvSpPr>
            <p:spPr bwMode="gray">
              <a:xfrm>
                <a:off x="3204716" y="1907193"/>
                <a:ext cx="1993062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1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A414EC-9E46-5EB3-1B5E-01B5065BC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04716" y="1907193"/>
                <a:ext cx="1993062" cy="325025"/>
              </a:xfrm>
              <a:prstGeom prst="rect">
                <a:avLst/>
              </a:prstGeom>
              <a:blipFill>
                <a:blip r:embed="rId4"/>
                <a:stretch>
                  <a:fillRect t="-3846"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CD4597-414C-4026-83E5-D5BE9B13CF66}"/>
                  </a:ext>
                </a:extLst>
              </p:cNvPr>
              <p:cNvSpPr txBox="1"/>
              <p:nvPr/>
            </p:nvSpPr>
            <p:spPr bwMode="gray">
              <a:xfrm>
                <a:off x="2237656" y="2495955"/>
                <a:ext cx="3927182" cy="3438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var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1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CD4597-414C-4026-83E5-D5BE9B13C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37656" y="2495955"/>
                <a:ext cx="3927182" cy="343877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1E46F5-6AC5-B9F9-FF1E-58614C29AED5}"/>
                  </a:ext>
                </a:extLst>
              </p:cNvPr>
              <p:cNvSpPr txBox="1"/>
              <p:nvPr/>
            </p:nvSpPr>
            <p:spPr bwMode="gray">
              <a:xfrm>
                <a:off x="5724128" y="1774507"/>
                <a:ext cx="1897887" cy="571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1E46F5-6AC5-B9F9-FF1E-58614C29A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24128" y="1774507"/>
                <a:ext cx="1897887" cy="571118"/>
              </a:xfrm>
              <a:prstGeom prst="rect">
                <a:avLst/>
              </a:prstGeom>
              <a:blipFill>
                <a:blip r:embed="rId6"/>
                <a:stretch>
                  <a:fillRect t="-2174" b="-217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48027F-3334-B41D-03AA-82C3F76C0980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 bwMode="gray">
          <a:xfrm>
            <a:off x="2686121" y="2065808"/>
            <a:ext cx="518595" cy="389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C5D719-7D70-C59D-4DCA-19085C501AED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 bwMode="gray">
          <a:xfrm>
            <a:off x="4201247" y="2232218"/>
            <a:ext cx="0" cy="26373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4912A0-0C77-6762-2383-3E5EB41D98FB}"/>
              </a:ext>
            </a:extLst>
          </p:cNvPr>
          <p:cNvCxnSpPr>
            <a:cxnSpLocks/>
            <a:stCxn id="14" idx="3"/>
            <a:endCxn id="15" idx="2"/>
          </p:cNvCxnSpPr>
          <p:nvPr/>
        </p:nvCxnSpPr>
        <p:spPr bwMode="gray">
          <a:xfrm flipV="1">
            <a:off x="6164838" y="2345625"/>
            <a:ext cx="508234" cy="32226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6233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 animBg="1"/>
      <p:bldP spid="130" grpId="0" animBg="1"/>
      <p:bldP spid="131" grpId="0" animBg="1"/>
      <p:bldP spid="5" grpId="0" animBg="1"/>
      <p:bldP spid="10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/>
              <a:t>Bayesian Probabilities and Conjugacy</a:t>
            </a:r>
          </a:p>
          <a:p>
            <a:r>
              <a:rPr lang="en-US" dirty="0"/>
              <a:t>Graphical Models </a:t>
            </a:r>
          </a:p>
          <a:p>
            <a:r>
              <a:rPr lang="en-US" dirty="0"/>
              <a:t>The Sum-Product Algorithm</a:t>
            </a:r>
          </a:p>
          <a:p>
            <a:r>
              <a:rPr lang="en-US" dirty="0">
                <a:solidFill>
                  <a:schemeClr val="accent5"/>
                </a:solidFill>
              </a:rPr>
              <a:t>Bayesian Ranking: TrueSkill</a:t>
            </a:r>
          </a:p>
          <a:p>
            <a:r>
              <a:rPr lang="en-US" dirty="0">
                <a:solidFill>
                  <a:schemeClr val="accent5"/>
                </a:solidFill>
              </a:rPr>
              <a:t>Information Theory</a:t>
            </a:r>
          </a:p>
          <a:p>
            <a:r>
              <a:rPr lang="en-US" dirty="0">
                <a:solidFill>
                  <a:schemeClr val="accent5"/>
                </a:solidFill>
              </a:rPr>
              <a:t>Arithmetic Coding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69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11923CF-EC28-3160-7ACF-3536A068656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18806" cy="1396917"/>
              </a:xfrm>
            </p:spPr>
            <p:txBody>
              <a:bodyPr/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If we have factors in the factor graph that require approximate messages, we keep iterating on the whole path between them until convergence 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4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14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dirty="0"/>
                  <a:t> locally for the affected marginals of the approximate factor.</a:t>
                </a:r>
              </a:p>
              <a:p>
                <a:r>
                  <a:rPr lang="en-US" b="1" dirty="0"/>
                  <a:t>Theorem (Minka, 2003)</a:t>
                </a:r>
                <a:r>
                  <a:rPr lang="en-US" dirty="0"/>
                  <a:t>: Approximate message passing will converge if the approximating distribution is in the exponential family!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11923CF-EC28-3160-7ACF-3536A06865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18806" cy="1396917"/>
              </a:xfrm>
              <a:blipFill>
                <a:blip r:embed="rId2"/>
                <a:stretch>
                  <a:fillRect t="-901" r="-723" b="-991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E489F4-AA45-12D5-DF7E-83C5106B2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A428BFF-21F4-3AA4-5235-695E07C8A35F}"/>
                  </a:ext>
                </a:extLst>
              </p:cNvPr>
              <p:cNvSpPr/>
              <p:nvPr/>
            </p:nvSpPr>
            <p:spPr bwMode="gray">
              <a:xfrm>
                <a:off x="3350350" y="330427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A428BFF-21F4-3AA4-5235-695E07C8A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50350" y="3304270"/>
                <a:ext cx="216000" cy="216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1C9CC15-5674-750A-EED9-96BB1529B50E}"/>
                  </a:ext>
                </a:extLst>
              </p:cNvPr>
              <p:cNvSpPr/>
              <p:nvPr/>
            </p:nvSpPr>
            <p:spPr bwMode="gray">
              <a:xfrm>
                <a:off x="3926851" y="330427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1C9CC15-5674-750A-EED9-96BB152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26851" y="3304270"/>
                <a:ext cx="216000" cy="216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7C3957-EF4A-0FB5-5AC1-46D36C4B5365}"/>
              </a:ext>
            </a:extLst>
          </p:cNvPr>
          <p:cNvCxnSpPr>
            <a:cxnSpLocks/>
            <a:stCxn id="5" idx="4"/>
            <a:endCxn id="8" idx="3"/>
          </p:cNvCxnSpPr>
          <p:nvPr/>
        </p:nvCxnSpPr>
        <p:spPr bwMode="gray">
          <a:xfrm flipH="1">
            <a:off x="3809599" y="3520270"/>
            <a:ext cx="225252" cy="34360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5B7E9EC-9361-C769-CF44-7237CF36BF4B}"/>
                  </a:ext>
                </a:extLst>
              </p:cNvPr>
              <p:cNvSpPr/>
              <p:nvPr/>
            </p:nvSpPr>
            <p:spPr bwMode="gray">
              <a:xfrm>
                <a:off x="3638599" y="4154589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5B7E9EC-9361-C769-CF44-7237CF36B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38599" y="4154589"/>
                <a:ext cx="216000" cy="216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AC2CE0B-153C-4246-F914-6E66FA4DC456}"/>
              </a:ext>
            </a:extLst>
          </p:cNvPr>
          <p:cNvSpPr/>
          <p:nvPr/>
        </p:nvSpPr>
        <p:spPr bwMode="gray">
          <a:xfrm>
            <a:off x="3683600" y="3800876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E96019-B34A-0092-6AAD-992CCB3B0406}"/>
              </a:ext>
            </a:extLst>
          </p:cNvPr>
          <p:cNvCxnSpPr>
            <a:cxnSpLocks/>
            <a:stCxn id="8" idx="1"/>
            <a:endCxn id="4" idx="4"/>
          </p:cNvCxnSpPr>
          <p:nvPr/>
        </p:nvCxnSpPr>
        <p:spPr bwMode="gray">
          <a:xfrm flipH="1" flipV="1">
            <a:off x="3458350" y="3520270"/>
            <a:ext cx="225250" cy="34360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85652A-17F4-B1DF-399D-B8BEAEEA7052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 bwMode="gray">
          <a:xfrm flipH="1">
            <a:off x="3746599" y="3926875"/>
            <a:ext cx="1" cy="22771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963C9FF-FBFA-234B-F542-CCDBD915AFD6}"/>
              </a:ext>
            </a:extLst>
          </p:cNvPr>
          <p:cNvSpPr/>
          <p:nvPr/>
        </p:nvSpPr>
        <p:spPr bwMode="gray">
          <a:xfrm>
            <a:off x="3971851" y="293213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C86843-6537-A9D1-29F1-9D367503A2C5}"/>
              </a:ext>
            </a:extLst>
          </p:cNvPr>
          <p:cNvSpPr/>
          <p:nvPr/>
        </p:nvSpPr>
        <p:spPr bwMode="gray">
          <a:xfrm>
            <a:off x="3395350" y="293213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727AC6-2A1F-286C-237B-86FD76717129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 bwMode="gray">
          <a:xfrm>
            <a:off x="4034851" y="3058130"/>
            <a:ext cx="0" cy="2461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CA3141-96E8-77F3-03D3-F0F584688AE7}"/>
              </a:ext>
            </a:extLst>
          </p:cNvPr>
          <p:cNvCxnSpPr>
            <a:cxnSpLocks/>
            <a:stCxn id="12" idx="2"/>
            <a:endCxn id="4" idx="0"/>
          </p:cNvCxnSpPr>
          <p:nvPr/>
        </p:nvCxnSpPr>
        <p:spPr bwMode="gray">
          <a:xfrm>
            <a:off x="3458350" y="3058130"/>
            <a:ext cx="0" cy="2461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C1792BD-BE08-75EE-5835-9C99EDCC8E7C}"/>
                  </a:ext>
                </a:extLst>
              </p:cNvPr>
              <p:cNvSpPr/>
              <p:nvPr/>
            </p:nvSpPr>
            <p:spPr bwMode="gray">
              <a:xfrm>
                <a:off x="4518979" y="330317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C1792BD-BE08-75EE-5835-9C99EDCC8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18979" y="3303170"/>
                <a:ext cx="216000" cy="216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782E01-0959-E601-982A-8155F4EC7588}"/>
              </a:ext>
            </a:extLst>
          </p:cNvPr>
          <p:cNvCxnSpPr>
            <a:cxnSpLocks/>
            <a:stCxn id="22" idx="4"/>
            <a:endCxn id="25" idx="3"/>
          </p:cNvCxnSpPr>
          <p:nvPr/>
        </p:nvCxnSpPr>
        <p:spPr bwMode="gray">
          <a:xfrm flipH="1">
            <a:off x="4401727" y="3519170"/>
            <a:ext cx="225252" cy="34360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FA56D58-3BD6-94E5-6228-1B05202316A1}"/>
                  </a:ext>
                </a:extLst>
              </p:cNvPr>
              <p:cNvSpPr/>
              <p:nvPr/>
            </p:nvSpPr>
            <p:spPr bwMode="gray">
              <a:xfrm>
                <a:off x="4230727" y="4153489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FA56D58-3BD6-94E5-6228-1B0520231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30727" y="4153489"/>
                <a:ext cx="216000" cy="2160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071D4D56-61EE-7098-3FFD-4C0C0B2B0DDB}"/>
              </a:ext>
            </a:extLst>
          </p:cNvPr>
          <p:cNvSpPr/>
          <p:nvPr/>
        </p:nvSpPr>
        <p:spPr bwMode="gray">
          <a:xfrm>
            <a:off x="4275728" y="3799776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34679C-7D8B-64E5-61F1-7BC4E769A0C0}"/>
              </a:ext>
            </a:extLst>
          </p:cNvPr>
          <p:cNvCxnSpPr>
            <a:cxnSpLocks/>
            <a:stCxn id="25" idx="1"/>
            <a:endCxn id="5" idx="4"/>
          </p:cNvCxnSpPr>
          <p:nvPr/>
        </p:nvCxnSpPr>
        <p:spPr bwMode="gray">
          <a:xfrm flipH="1" flipV="1">
            <a:off x="4034851" y="3520270"/>
            <a:ext cx="240877" cy="34250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56E1DB-9ACF-4A40-4B98-386D2B33A4C9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 bwMode="gray">
          <a:xfrm flipH="1">
            <a:off x="4338727" y="3925775"/>
            <a:ext cx="1" cy="22771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4F238FB-A473-B863-C2CD-21F3B7624730}"/>
              </a:ext>
            </a:extLst>
          </p:cNvPr>
          <p:cNvSpPr/>
          <p:nvPr/>
        </p:nvSpPr>
        <p:spPr bwMode="gray">
          <a:xfrm>
            <a:off x="4563979" y="293103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97709E-B010-1959-B58B-29F67B4B3A05}"/>
              </a:ext>
            </a:extLst>
          </p:cNvPr>
          <p:cNvCxnSpPr>
            <a:cxnSpLocks/>
            <a:stCxn id="28" idx="2"/>
            <a:endCxn id="22" idx="0"/>
          </p:cNvCxnSpPr>
          <p:nvPr/>
        </p:nvCxnSpPr>
        <p:spPr bwMode="gray">
          <a:xfrm>
            <a:off x="4626979" y="3057030"/>
            <a:ext cx="0" cy="2461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095054-0480-D7EB-1E6C-177FFC2BFFE8}"/>
              </a:ext>
            </a:extLst>
          </p:cNvPr>
          <p:cNvCxnSpPr>
            <a:cxnSpLocks/>
            <a:stCxn id="7" idx="4"/>
            <a:endCxn id="31" idx="0"/>
          </p:cNvCxnSpPr>
          <p:nvPr/>
        </p:nvCxnSpPr>
        <p:spPr bwMode="gray">
          <a:xfrm>
            <a:off x="3746599" y="4370589"/>
            <a:ext cx="0" cy="23464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67E94F-BD2E-0139-1D26-9DFBE90E5AB8}"/>
              </a:ext>
            </a:extLst>
          </p:cNvPr>
          <p:cNvCxnSpPr>
            <a:cxnSpLocks/>
            <a:stCxn id="24" idx="4"/>
            <a:endCxn id="35" idx="0"/>
          </p:cNvCxnSpPr>
          <p:nvPr/>
        </p:nvCxnSpPr>
        <p:spPr bwMode="gray">
          <a:xfrm>
            <a:off x="4338727" y="4369489"/>
            <a:ext cx="0" cy="23574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E4C2F73-5CFF-B61C-10D6-A4E8A8BDAF08}"/>
              </a:ext>
            </a:extLst>
          </p:cNvPr>
          <p:cNvSpPr/>
          <p:nvPr/>
        </p:nvSpPr>
        <p:spPr bwMode="gray">
          <a:xfrm>
            <a:off x="3683599" y="4605232"/>
            <a:ext cx="125999" cy="12599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15EC2-31F8-88BF-35DE-1593536A8D48}"/>
              </a:ext>
            </a:extLst>
          </p:cNvPr>
          <p:cNvSpPr/>
          <p:nvPr/>
        </p:nvSpPr>
        <p:spPr bwMode="gray">
          <a:xfrm>
            <a:off x="4275727" y="4605232"/>
            <a:ext cx="125999" cy="12599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DDEC7F9-18CC-827F-A2B6-D53C7F4E86D7}"/>
              </a:ext>
            </a:extLst>
          </p:cNvPr>
          <p:cNvCxnSpPr>
            <a:cxnSpLocks/>
          </p:cNvCxnSpPr>
          <p:nvPr/>
        </p:nvCxnSpPr>
        <p:spPr bwMode="gray">
          <a:xfrm flipV="1">
            <a:off x="3641244" y="4369489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B44C0BC-5C38-FD7C-13A0-C754E125429F}"/>
              </a:ext>
            </a:extLst>
          </p:cNvPr>
          <p:cNvCxnSpPr>
            <a:cxnSpLocks/>
          </p:cNvCxnSpPr>
          <p:nvPr/>
        </p:nvCxnSpPr>
        <p:spPr bwMode="gray">
          <a:xfrm flipV="1">
            <a:off x="4454373" y="4369489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FC187E7-DA0D-EA5A-3180-B883003AABA2}"/>
              </a:ext>
            </a:extLst>
          </p:cNvPr>
          <p:cNvCxnSpPr>
            <a:cxnSpLocks/>
          </p:cNvCxnSpPr>
          <p:nvPr/>
        </p:nvCxnSpPr>
        <p:spPr bwMode="gray">
          <a:xfrm flipV="1">
            <a:off x="4733614" y="3072898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9138710-212F-6C44-2E02-41B19F1265AD}"/>
              </a:ext>
            </a:extLst>
          </p:cNvPr>
          <p:cNvCxnSpPr>
            <a:cxnSpLocks/>
          </p:cNvCxnSpPr>
          <p:nvPr/>
        </p:nvCxnSpPr>
        <p:spPr bwMode="gray">
          <a:xfrm flipV="1">
            <a:off x="4154352" y="3057030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73B059C-A6C8-3406-6332-20207F395E28}"/>
              </a:ext>
            </a:extLst>
          </p:cNvPr>
          <p:cNvCxnSpPr>
            <a:cxnSpLocks/>
          </p:cNvCxnSpPr>
          <p:nvPr/>
        </p:nvCxnSpPr>
        <p:spPr bwMode="gray">
          <a:xfrm flipV="1">
            <a:off x="3584349" y="3057030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74F2D06-A79F-7B5E-7BB4-BE3142B29EE6}"/>
              </a:ext>
            </a:extLst>
          </p:cNvPr>
          <p:cNvCxnSpPr>
            <a:cxnSpLocks/>
          </p:cNvCxnSpPr>
          <p:nvPr/>
        </p:nvCxnSpPr>
        <p:spPr bwMode="gray">
          <a:xfrm>
            <a:off x="3566350" y="3555359"/>
            <a:ext cx="135249" cy="192625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0E789C3-8824-A261-FC53-EB79B13E4019}"/>
              </a:ext>
            </a:extLst>
          </p:cNvPr>
          <p:cNvCxnSpPr>
            <a:cxnSpLocks/>
          </p:cNvCxnSpPr>
          <p:nvPr/>
        </p:nvCxnSpPr>
        <p:spPr bwMode="gray">
          <a:xfrm>
            <a:off x="4142851" y="3545875"/>
            <a:ext cx="124992" cy="2021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C740BE2-FF41-88A5-72CE-A8274AB2513C}"/>
              </a:ext>
            </a:extLst>
          </p:cNvPr>
          <p:cNvCxnSpPr>
            <a:cxnSpLocks/>
          </p:cNvCxnSpPr>
          <p:nvPr/>
        </p:nvCxnSpPr>
        <p:spPr bwMode="gray">
          <a:xfrm flipV="1">
            <a:off x="3629588" y="3952066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25001E-055B-5BB8-941C-261708C4A2CE}"/>
              </a:ext>
            </a:extLst>
          </p:cNvPr>
          <p:cNvCxnSpPr>
            <a:cxnSpLocks/>
          </p:cNvCxnSpPr>
          <p:nvPr/>
        </p:nvCxnSpPr>
        <p:spPr bwMode="gray">
          <a:xfrm flipV="1">
            <a:off x="4446727" y="3934206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8C5C6E-AD61-DE21-992E-8D45CD8CA5F6}"/>
              </a:ext>
            </a:extLst>
          </p:cNvPr>
          <p:cNvCxnSpPr>
            <a:cxnSpLocks/>
          </p:cNvCxnSpPr>
          <p:nvPr/>
        </p:nvCxnSpPr>
        <p:spPr bwMode="gray">
          <a:xfrm flipV="1">
            <a:off x="4401726" y="3545875"/>
            <a:ext cx="132878" cy="18929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839C42F-7D45-BEC5-B6C1-10D0068499CC}"/>
              </a:ext>
            </a:extLst>
          </p:cNvPr>
          <p:cNvCxnSpPr>
            <a:cxnSpLocks/>
          </p:cNvCxnSpPr>
          <p:nvPr/>
        </p:nvCxnSpPr>
        <p:spPr bwMode="gray">
          <a:xfrm flipV="1">
            <a:off x="3801714" y="3539479"/>
            <a:ext cx="132878" cy="18929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F7F2BD18-7EE3-B3A0-AA18-D9689F68FFC7}"/>
              </a:ext>
            </a:extLst>
          </p:cNvPr>
          <p:cNvSpPr/>
          <p:nvPr/>
        </p:nvSpPr>
        <p:spPr bwMode="gray">
          <a:xfrm>
            <a:off x="3663845" y="3072898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0DE2308-D0C0-5C87-16D0-3BC9D62CFDAD}"/>
              </a:ext>
            </a:extLst>
          </p:cNvPr>
          <p:cNvSpPr/>
          <p:nvPr/>
        </p:nvSpPr>
        <p:spPr bwMode="gray">
          <a:xfrm>
            <a:off x="4213914" y="3057030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6BBF5A3-D16C-E654-DBA2-88BA9E858B7C}"/>
              </a:ext>
            </a:extLst>
          </p:cNvPr>
          <p:cNvSpPr/>
          <p:nvPr/>
        </p:nvSpPr>
        <p:spPr bwMode="gray">
          <a:xfrm>
            <a:off x="4806041" y="3070006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18CF7DB-6C09-2540-F874-B463DEEE0982}"/>
              </a:ext>
            </a:extLst>
          </p:cNvPr>
          <p:cNvSpPr/>
          <p:nvPr/>
        </p:nvSpPr>
        <p:spPr bwMode="gray">
          <a:xfrm>
            <a:off x="3440351" y="3989808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E9DD7F8-B658-F9C3-5CDA-D43AE0F73369}"/>
              </a:ext>
            </a:extLst>
          </p:cNvPr>
          <p:cNvSpPr/>
          <p:nvPr/>
        </p:nvSpPr>
        <p:spPr bwMode="gray">
          <a:xfrm>
            <a:off x="3440350" y="4424360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DFC05B9-1450-142A-747C-EB17FBEA8210}"/>
              </a:ext>
            </a:extLst>
          </p:cNvPr>
          <p:cNvSpPr/>
          <p:nvPr/>
        </p:nvSpPr>
        <p:spPr bwMode="gray">
          <a:xfrm>
            <a:off x="3873591" y="3674918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9B83E06-C1F2-A9D2-8163-F854D7AA5E3C}"/>
              </a:ext>
            </a:extLst>
          </p:cNvPr>
          <p:cNvSpPr/>
          <p:nvPr/>
        </p:nvSpPr>
        <p:spPr bwMode="gray">
          <a:xfrm>
            <a:off x="4520239" y="3952777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CDEE8CD-E2E2-1F17-A6DD-101AD843CA62}"/>
              </a:ext>
            </a:extLst>
          </p:cNvPr>
          <p:cNvSpPr/>
          <p:nvPr/>
        </p:nvSpPr>
        <p:spPr bwMode="gray">
          <a:xfrm>
            <a:off x="4521337" y="4413691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82349D3-3C8A-F925-8AAE-55E03E963FAD}"/>
              </a:ext>
            </a:extLst>
          </p:cNvPr>
          <p:cNvSpPr/>
          <p:nvPr/>
        </p:nvSpPr>
        <p:spPr bwMode="gray">
          <a:xfrm>
            <a:off x="4085737" y="3673777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A0937A3-A095-909F-10F8-BEEFA1F30B3E}"/>
              </a:ext>
            </a:extLst>
          </p:cNvPr>
          <p:cNvSpPr/>
          <p:nvPr/>
        </p:nvSpPr>
        <p:spPr bwMode="gray">
          <a:xfrm>
            <a:off x="3502486" y="3673252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B8A1E0D-24BE-9C22-9398-28CBB4ED1E84}"/>
              </a:ext>
            </a:extLst>
          </p:cNvPr>
          <p:cNvSpPr/>
          <p:nvPr/>
        </p:nvSpPr>
        <p:spPr bwMode="gray">
          <a:xfrm>
            <a:off x="4522491" y="3678962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79700B-A712-8562-1FBE-C3B0FE7B6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238890"/>
            <a:ext cx="824534" cy="108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178982EB-F6D0-3D0F-3EB2-65619E5EE2CD}"/>
              </a:ext>
            </a:extLst>
          </p:cNvPr>
          <p:cNvSpPr txBox="1"/>
          <p:nvPr/>
        </p:nvSpPr>
        <p:spPr bwMode="gray">
          <a:xfrm>
            <a:off x="7690893" y="2325745"/>
            <a:ext cx="1067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Tom Minka</a:t>
            </a:r>
            <a:b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endParaRPr lang="en-US" sz="8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A59D577-71CB-749C-484E-7387DC18F129}"/>
              </a:ext>
            </a:extLst>
          </p:cNvPr>
          <p:cNvSpPr/>
          <p:nvPr/>
        </p:nvSpPr>
        <p:spPr bwMode="gray">
          <a:xfrm>
            <a:off x="3407707" y="3531527"/>
            <a:ext cx="1332085" cy="1291316"/>
          </a:xfrm>
          <a:custGeom>
            <a:avLst/>
            <a:gdLst>
              <a:gd name="connsiteX0" fmla="*/ 0 w 1338264"/>
              <a:gd name="connsiteY0" fmla="*/ 223048 h 1356077"/>
              <a:gd name="connsiteX1" fmla="*/ 223048 w 1338264"/>
              <a:gd name="connsiteY1" fmla="*/ 0 h 1356077"/>
              <a:gd name="connsiteX2" fmla="*/ 1115216 w 1338264"/>
              <a:gd name="connsiteY2" fmla="*/ 0 h 1356077"/>
              <a:gd name="connsiteX3" fmla="*/ 1338264 w 1338264"/>
              <a:gd name="connsiteY3" fmla="*/ 223048 h 1356077"/>
              <a:gd name="connsiteX4" fmla="*/ 1338264 w 1338264"/>
              <a:gd name="connsiteY4" fmla="*/ 1133029 h 1356077"/>
              <a:gd name="connsiteX5" fmla="*/ 1115216 w 1338264"/>
              <a:gd name="connsiteY5" fmla="*/ 1356077 h 1356077"/>
              <a:gd name="connsiteX6" fmla="*/ 223048 w 1338264"/>
              <a:gd name="connsiteY6" fmla="*/ 1356077 h 1356077"/>
              <a:gd name="connsiteX7" fmla="*/ 0 w 1338264"/>
              <a:gd name="connsiteY7" fmla="*/ 1133029 h 1356077"/>
              <a:gd name="connsiteX8" fmla="*/ 0 w 1338264"/>
              <a:gd name="connsiteY8" fmla="*/ 223048 h 1356077"/>
              <a:gd name="connsiteX0" fmla="*/ 0 w 1338264"/>
              <a:gd name="connsiteY0" fmla="*/ 223048 h 1356077"/>
              <a:gd name="connsiteX1" fmla="*/ 223048 w 1338264"/>
              <a:gd name="connsiteY1" fmla="*/ 0 h 1356077"/>
              <a:gd name="connsiteX2" fmla="*/ 1115216 w 1338264"/>
              <a:gd name="connsiteY2" fmla="*/ 0 h 1356077"/>
              <a:gd name="connsiteX3" fmla="*/ 1338264 w 1338264"/>
              <a:gd name="connsiteY3" fmla="*/ 223048 h 1356077"/>
              <a:gd name="connsiteX4" fmla="*/ 1338264 w 1338264"/>
              <a:gd name="connsiteY4" fmla="*/ 1133029 h 1356077"/>
              <a:gd name="connsiteX5" fmla="*/ 1115216 w 1338264"/>
              <a:gd name="connsiteY5" fmla="*/ 1356077 h 1356077"/>
              <a:gd name="connsiteX6" fmla="*/ 645309 w 1338264"/>
              <a:gd name="connsiteY6" fmla="*/ 374363 h 1356077"/>
              <a:gd name="connsiteX7" fmla="*/ 223048 w 1338264"/>
              <a:gd name="connsiteY7" fmla="*/ 1356077 h 1356077"/>
              <a:gd name="connsiteX8" fmla="*/ 0 w 1338264"/>
              <a:gd name="connsiteY8" fmla="*/ 1133029 h 1356077"/>
              <a:gd name="connsiteX9" fmla="*/ 0 w 1338264"/>
              <a:gd name="connsiteY9" fmla="*/ 223048 h 1356077"/>
              <a:gd name="connsiteX0" fmla="*/ 0 w 1338264"/>
              <a:gd name="connsiteY0" fmla="*/ 223048 h 1368434"/>
              <a:gd name="connsiteX1" fmla="*/ 223048 w 1338264"/>
              <a:gd name="connsiteY1" fmla="*/ 0 h 1368434"/>
              <a:gd name="connsiteX2" fmla="*/ 1115216 w 1338264"/>
              <a:gd name="connsiteY2" fmla="*/ 0 h 1368434"/>
              <a:gd name="connsiteX3" fmla="*/ 1338264 w 1338264"/>
              <a:gd name="connsiteY3" fmla="*/ 223048 h 1368434"/>
              <a:gd name="connsiteX4" fmla="*/ 1338264 w 1338264"/>
              <a:gd name="connsiteY4" fmla="*/ 1133029 h 1368434"/>
              <a:gd name="connsiteX5" fmla="*/ 1115216 w 1338264"/>
              <a:gd name="connsiteY5" fmla="*/ 1356077 h 1368434"/>
              <a:gd name="connsiteX6" fmla="*/ 645309 w 1338264"/>
              <a:gd name="connsiteY6" fmla="*/ 374363 h 1368434"/>
              <a:gd name="connsiteX7" fmla="*/ 377508 w 1338264"/>
              <a:gd name="connsiteY7" fmla="*/ 1368434 h 1368434"/>
              <a:gd name="connsiteX8" fmla="*/ 0 w 1338264"/>
              <a:gd name="connsiteY8" fmla="*/ 1133029 h 1368434"/>
              <a:gd name="connsiteX9" fmla="*/ 0 w 1338264"/>
              <a:gd name="connsiteY9" fmla="*/ 223048 h 1368434"/>
              <a:gd name="connsiteX0" fmla="*/ 0 w 1338264"/>
              <a:gd name="connsiteY0" fmla="*/ 223048 h 1368434"/>
              <a:gd name="connsiteX1" fmla="*/ 223048 w 1338264"/>
              <a:gd name="connsiteY1" fmla="*/ 0 h 1368434"/>
              <a:gd name="connsiteX2" fmla="*/ 1115216 w 1338264"/>
              <a:gd name="connsiteY2" fmla="*/ 0 h 1368434"/>
              <a:gd name="connsiteX3" fmla="*/ 1338264 w 1338264"/>
              <a:gd name="connsiteY3" fmla="*/ 223048 h 1368434"/>
              <a:gd name="connsiteX4" fmla="*/ 1338264 w 1338264"/>
              <a:gd name="connsiteY4" fmla="*/ 1133029 h 1368434"/>
              <a:gd name="connsiteX5" fmla="*/ 905151 w 1338264"/>
              <a:gd name="connsiteY5" fmla="*/ 1343720 h 1368434"/>
              <a:gd name="connsiteX6" fmla="*/ 645309 w 1338264"/>
              <a:gd name="connsiteY6" fmla="*/ 374363 h 1368434"/>
              <a:gd name="connsiteX7" fmla="*/ 377508 w 1338264"/>
              <a:gd name="connsiteY7" fmla="*/ 1368434 h 1368434"/>
              <a:gd name="connsiteX8" fmla="*/ 0 w 1338264"/>
              <a:gd name="connsiteY8" fmla="*/ 1133029 h 1368434"/>
              <a:gd name="connsiteX9" fmla="*/ 0 w 1338264"/>
              <a:gd name="connsiteY9" fmla="*/ 223048 h 1368434"/>
              <a:gd name="connsiteX0" fmla="*/ 0 w 1338264"/>
              <a:gd name="connsiteY0" fmla="*/ 223048 h 1368434"/>
              <a:gd name="connsiteX1" fmla="*/ 223048 w 1338264"/>
              <a:gd name="connsiteY1" fmla="*/ 0 h 1368434"/>
              <a:gd name="connsiteX2" fmla="*/ 812475 w 1338264"/>
              <a:gd name="connsiteY2" fmla="*/ 0 h 1368434"/>
              <a:gd name="connsiteX3" fmla="*/ 1338264 w 1338264"/>
              <a:gd name="connsiteY3" fmla="*/ 223048 h 1368434"/>
              <a:gd name="connsiteX4" fmla="*/ 1338264 w 1338264"/>
              <a:gd name="connsiteY4" fmla="*/ 1133029 h 1368434"/>
              <a:gd name="connsiteX5" fmla="*/ 905151 w 1338264"/>
              <a:gd name="connsiteY5" fmla="*/ 1343720 h 1368434"/>
              <a:gd name="connsiteX6" fmla="*/ 645309 w 1338264"/>
              <a:gd name="connsiteY6" fmla="*/ 374363 h 1368434"/>
              <a:gd name="connsiteX7" fmla="*/ 377508 w 1338264"/>
              <a:gd name="connsiteY7" fmla="*/ 1368434 h 1368434"/>
              <a:gd name="connsiteX8" fmla="*/ 0 w 1338264"/>
              <a:gd name="connsiteY8" fmla="*/ 1133029 h 1368434"/>
              <a:gd name="connsiteX9" fmla="*/ 0 w 1338264"/>
              <a:gd name="connsiteY9" fmla="*/ 223048 h 1368434"/>
              <a:gd name="connsiteX0" fmla="*/ 0 w 1338264"/>
              <a:gd name="connsiteY0" fmla="*/ 223048 h 1368434"/>
              <a:gd name="connsiteX1" fmla="*/ 223048 w 1338264"/>
              <a:gd name="connsiteY1" fmla="*/ 0 h 1368434"/>
              <a:gd name="connsiteX2" fmla="*/ 812475 w 1338264"/>
              <a:gd name="connsiteY2" fmla="*/ 0 h 1368434"/>
              <a:gd name="connsiteX3" fmla="*/ 1319728 w 1338264"/>
              <a:gd name="connsiteY3" fmla="*/ 513432 h 1368434"/>
              <a:gd name="connsiteX4" fmla="*/ 1338264 w 1338264"/>
              <a:gd name="connsiteY4" fmla="*/ 1133029 h 1368434"/>
              <a:gd name="connsiteX5" fmla="*/ 905151 w 1338264"/>
              <a:gd name="connsiteY5" fmla="*/ 1343720 h 1368434"/>
              <a:gd name="connsiteX6" fmla="*/ 645309 w 1338264"/>
              <a:gd name="connsiteY6" fmla="*/ 374363 h 1368434"/>
              <a:gd name="connsiteX7" fmla="*/ 377508 w 1338264"/>
              <a:gd name="connsiteY7" fmla="*/ 1368434 h 1368434"/>
              <a:gd name="connsiteX8" fmla="*/ 0 w 1338264"/>
              <a:gd name="connsiteY8" fmla="*/ 1133029 h 1368434"/>
              <a:gd name="connsiteX9" fmla="*/ 0 w 1338264"/>
              <a:gd name="connsiteY9" fmla="*/ 223048 h 1368434"/>
              <a:gd name="connsiteX0" fmla="*/ 0 w 1338264"/>
              <a:gd name="connsiteY0" fmla="*/ 235405 h 1380791"/>
              <a:gd name="connsiteX1" fmla="*/ 445470 w 1338264"/>
              <a:gd name="connsiteY1" fmla="*/ 0 h 1380791"/>
              <a:gd name="connsiteX2" fmla="*/ 812475 w 1338264"/>
              <a:gd name="connsiteY2" fmla="*/ 12357 h 1380791"/>
              <a:gd name="connsiteX3" fmla="*/ 1319728 w 1338264"/>
              <a:gd name="connsiteY3" fmla="*/ 525789 h 1380791"/>
              <a:gd name="connsiteX4" fmla="*/ 1338264 w 1338264"/>
              <a:gd name="connsiteY4" fmla="*/ 1145386 h 1380791"/>
              <a:gd name="connsiteX5" fmla="*/ 905151 w 1338264"/>
              <a:gd name="connsiteY5" fmla="*/ 1356077 h 1380791"/>
              <a:gd name="connsiteX6" fmla="*/ 645309 w 1338264"/>
              <a:gd name="connsiteY6" fmla="*/ 386720 h 1380791"/>
              <a:gd name="connsiteX7" fmla="*/ 377508 w 1338264"/>
              <a:gd name="connsiteY7" fmla="*/ 1380791 h 1380791"/>
              <a:gd name="connsiteX8" fmla="*/ 0 w 1338264"/>
              <a:gd name="connsiteY8" fmla="*/ 1145386 h 1380791"/>
              <a:gd name="connsiteX9" fmla="*/ 0 w 1338264"/>
              <a:gd name="connsiteY9" fmla="*/ 235405 h 1380791"/>
              <a:gd name="connsiteX0" fmla="*/ 12357 w 1338264"/>
              <a:gd name="connsiteY0" fmla="*/ 612286 h 1380791"/>
              <a:gd name="connsiteX1" fmla="*/ 445470 w 1338264"/>
              <a:gd name="connsiteY1" fmla="*/ 0 h 1380791"/>
              <a:gd name="connsiteX2" fmla="*/ 812475 w 1338264"/>
              <a:gd name="connsiteY2" fmla="*/ 12357 h 1380791"/>
              <a:gd name="connsiteX3" fmla="*/ 1319728 w 1338264"/>
              <a:gd name="connsiteY3" fmla="*/ 525789 h 1380791"/>
              <a:gd name="connsiteX4" fmla="*/ 1338264 w 1338264"/>
              <a:gd name="connsiteY4" fmla="*/ 1145386 h 1380791"/>
              <a:gd name="connsiteX5" fmla="*/ 905151 w 1338264"/>
              <a:gd name="connsiteY5" fmla="*/ 1356077 h 1380791"/>
              <a:gd name="connsiteX6" fmla="*/ 645309 w 1338264"/>
              <a:gd name="connsiteY6" fmla="*/ 386720 h 1380791"/>
              <a:gd name="connsiteX7" fmla="*/ 377508 w 1338264"/>
              <a:gd name="connsiteY7" fmla="*/ 1380791 h 1380791"/>
              <a:gd name="connsiteX8" fmla="*/ 0 w 1338264"/>
              <a:gd name="connsiteY8" fmla="*/ 1145386 h 1380791"/>
              <a:gd name="connsiteX9" fmla="*/ 12357 w 1338264"/>
              <a:gd name="connsiteY9" fmla="*/ 612286 h 1380791"/>
              <a:gd name="connsiteX0" fmla="*/ 0 w 1325907"/>
              <a:gd name="connsiteY0" fmla="*/ 612286 h 1380791"/>
              <a:gd name="connsiteX1" fmla="*/ 433113 w 1325907"/>
              <a:gd name="connsiteY1" fmla="*/ 0 h 1380791"/>
              <a:gd name="connsiteX2" fmla="*/ 800118 w 1325907"/>
              <a:gd name="connsiteY2" fmla="*/ 12357 h 1380791"/>
              <a:gd name="connsiteX3" fmla="*/ 1307371 w 1325907"/>
              <a:gd name="connsiteY3" fmla="*/ 525789 h 1380791"/>
              <a:gd name="connsiteX4" fmla="*/ 1325907 w 1325907"/>
              <a:gd name="connsiteY4" fmla="*/ 1145386 h 1380791"/>
              <a:gd name="connsiteX5" fmla="*/ 892794 w 1325907"/>
              <a:gd name="connsiteY5" fmla="*/ 1356077 h 1380791"/>
              <a:gd name="connsiteX6" fmla="*/ 632952 w 1325907"/>
              <a:gd name="connsiteY6" fmla="*/ 386720 h 1380791"/>
              <a:gd name="connsiteX7" fmla="*/ 365151 w 1325907"/>
              <a:gd name="connsiteY7" fmla="*/ 1380791 h 1380791"/>
              <a:gd name="connsiteX8" fmla="*/ 18535 w 1325907"/>
              <a:gd name="connsiteY8" fmla="*/ 1231884 h 1380791"/>
              <a:gd name="connsiteX9" fmla="*/ 0 w 1325907"/>
              <a:gd name="connsiteY9" fmla="*/ 612286 h 1380791"/>
              <a:gd name="connsiteX0" fmla="*/ 0 w 1325907"/>
              <a:gd name="connsiteY0" fmla="*/ 612286 h 1356077"/>
              <a:gd name="connsiteX1" fmla="*/ 433113 w 1325907"/>
              <a:gd name="connsiteY1" fmla="*/ 0 h 1356077"/>
              <a:gd name="connsiteX2" fmla="*/ 800118 w 1325907"/>
              <a:gd name="connsiteY2" fmla="*/ 12357 h 1356077"/>
              <a:gd name="connsiteX3" fmla="*/ 1307371 w 1325907"/>
              <a:gd name="connsiteY3" fmla="*/ 525789 h 1356077"/>
              <a:gd name="connsiteX4" fmla="*/ 1325907 w 1325907"/>
              <a:gd name="connsiteY4" fmla="*/ 1145386 h 1356077"/>
              <a:gd name="connsiteX5" fmla="*/ 892794 w 1325907"/>
              <a:gd name="connsiteY5" fmla="*/ 1356077 h 1356077"/>
              <a:gd name="connsiteX6" fmla="*/ 632952 w 1325907"/>
              <a:gd name="connsiteY6" fmla="*/ 386720 h 1356077"/>
              <a:gd name="connsiteX7" fmla="*/ 439291 w 1325907"/>
              <a:gd name="connsiteY7" fmla="*/ 1288115 h 1356077"/>
              <a:gd name="connsiteX8" fmla="*/ 18535 w 1325907"/>
              <a:gd name="connsiteY8" fmla="*/ 1231884 h 1356077"/>
              <a:gd name="connsiteX9" fmla="*/ 0 w 1325907"/>
              <a:gd name="connsiteY9" fmla="*/ 612286 h 1356077"/>
              <a:gd name="connsiteX0" fmla="*/ 0 w 1325907"/>
              <a:gd name="connsiteY0" fmla="*/ 612286 h 1356077"/>
              <a:gd name="connsiteX1" fmla="*/ 433113 w 1325907"/>
              <a:gd name="connsiteY1" fmla="*/ 0 h 1356077"/>
              <a:gd name="connsiteX2" fmla="*/ 800118 w 1325907"/>
              <a:gd name="connsiteY2" fmla="*/ 12357 h 1356077"/>
              <a:gd name="connsiteX3" fmla="*/ 1307371 w 1325907"/>
              <a:gd name="connsiteY3" fmla="*/ 525789 h 1356077"/>
              <a:gd name="connsiteX4" fmla="*/ 1325907 w 1325907"/>
              <a:gd name="connsiteY4" fmla="*/ 1145386 h 1356077"/>
              <a:gd name="connsiteX5" fmla="*/ 892794 w 1325907"/>
              <a:gd name="connsiteY5" fmla="*/ 1356077 h 1356077"/>
              <a:gd name="connsiteX6" fmla="*/ 632952 w 1325907"/>
              <a:gd name="connsiteY6" fmla="*/ 386720 h 1356077"/>
              <a:gd name="connsiteX7" fmla="*/ 445469 w 1325907"/>
              <a:gd name="connsiteY7" fmla="*/ 1306650 h 1356077"/>
              <a:gd name="connsiteX8" fmla="*/ 18535 w 1325907"/>
              <a:gd name="connsiteY8" fmla="*/ 1231884 h 1356077"/>
              <a:gd name="connsiteX9" fmla="*/ 0 w 1325907"/>
              <a:gd name="connsiteY9" fmla="*/ 612286 h 1356077"/>
              <a:gd name="connsiteX0" fmla="*/ 0 w 1325907"/>
              <a:gd name="connsiteY0" fmla="*/ 612286 h 1316029"/>
              <a:gd name="connsiteX1" fmla="*/ 433113 w 1325907"/>
              <a:gd name="connsiteY1" fmla="*/ 0 h 1316029"/>
              <a:gd name="connsiteX2" fmla="*/ 800118 w 1325907"/>
              <a:gd name="connsiteY2" fmla="*/ 12357 h 1316029"/>
              <a:gd name="connsiteX3" fmla="*/ 1307371 w 1325907"/>
              <a:gd name="connsiteY3" fmla="*/ 525789 h 1316029"/>
              <a:gd name="connsiteX4" fmla="*/ 1325907 w 1325907"/>
              <a:gd name="connsiteY4" fmla="*/ 1145386 h 1316029"/>
              <a:gd name="connsiteX5" fmla="*/ 818654 w 1325907"/>
              <a:gd name="connsiteY5" fmla="*/ 1281936 h 1316029"/>
              <a:gd name="connsiteX6" fmla="*/ 632952 w 1325907"/>
              <a:gd name="connsiteY6" fmla="*/ 386720 h 1316029"/>
              <a:gd name="connsiteX7" fmla="*/ 445469 w 1325907"/>
              <a:gd name="connsiteY7" fmla="*/ 1306650 h 1316029"/>
              <a:gd name="connsiteX8" fmla="*/ 18535 w 1325907"/>
              <a:gd name="connsiteY8" fmla="*/ 1231884 h 1316029"/>
              <a:gd name="connsiteX9" fmla="*/ 0 w 1325907"/>
              <a:gd name="connsiteY9" fmla="*/ 612286 h 1316029"/>
              <a:gd name="connsiteX0" fmla="*/ 0 w 1332085"/>
              <a:gd name="connsiteY0" fmla="*/ 612286 h 1316029"/>
              <a:gd name="connsiteX1" fmla="*/ 433113 w 1332085"/>
              <a:gd name="connsiteY1" fmla="*/ 0 h 1316029"/>
              <a:gd name="connsiteX2" fmla="*/ 800118 w 1332085"/>
              <a:gd name="connsiteY2" fmla="*/ 12357 h 1316029"/>
              <a:gd name="connsiteX3" fmla="*/ 1307371 w 1332085"/>
              <a:gd name="connsiteY3" fmla="*/ 525789 h 1316029"/>
              <a:gd name="connsiteX4" fmla="*/ 1332085 w 1332085"/>
              <a:gd name="connsiteY4" fmla="*/ 1194813 h 1316029"/>
              <a:gd name="connsiteX5" fmla="*/ 818654 w 1332085"/>
              <a:gd name="connsiteY5" fmla="*/ 1281936 h 1316029"/>
              <a:gd name="connsiteX6" fmla="*/ 632952 w 1332085"/>
              <a:gd name="connsiteY6" fmla="*/ 386720 h 1316029"/>
              <a:gd name="connsiteX7" fmla="*/ 445469 w 1332085"/>
              <a:gd name="connsiteY7" fmla="*/ 1306650 h 1316029"/>
              <a:gd name="connsiteX8" fmla="*/ 18535 w 1332085"/>
              <a:gd name="connsiteY8" fmla="*/ 1231884 h 1316029"/>
              <a:gd name="connsiteX9" fmla="*/ 0 w 1332085"/>
              <a:gd name="connsiteY9" fmla="*/ 612286 h 1316029"/>
              <a:gd name="connsiteX0" fmla="*/ 0 w 1332085"/>
              <a:gd name="connsiteY0" fmla="*/ 531967 h 1316029"/>
              <a:gd name="connsiteX1" fmla="*/ 433113 w 1332085"/>
              <a:gd name="connsiteY1" fmla="*/ 0 h 1316029"/>
              <a:gd name="connsiteX2" fmla="*/ 800118 w 1332085"/>
              <a:gd name="connsiteY2" fmla="*/ 12357 h 1316029"/>
              <a:gd name="connsiteX3" fmla="*/ 1307371 w 1332085"/>
              <a:gd name="connsiteY3" fmla="*/ 525789 h 1316029"/>
              <a:gd name="connsiteX4" fmla="*/ 1332085 w 1332085"/>
              <a:gd name="connsiteY4" fmla="*/ 1194813 h 1316029"/>
              <a:gd name="connsiteX5" fmla="*/ 818654 w 1332085"/>
              <a:gd name="connsiteY5" fmla="*/ 1281936 h 1316029"/>
              <a:gd name="connsiteX6" fmla="*/ 632952 w 1332085"/>
              <a:gd name="connsiteY6" fmla="*/ 386720 h 1316029"/>
              <a:gd name="connsiteX7" fmla="*/ 445469 w 1332085"/>
              <a:gd name="connsiteY7" fmla="*/ 1306650 h 1316029"/>
              <a:gd name="connsiteX8" fmla="*/ 18535 w 1332085"/>
              <a:gd name="connsiteY8" fmla="*/ 1231884 h 1316029"/>
              <a:gd name="connsiteX9" fmla="*/ 0 w 1332085"/>
              <a:gd name="connsiteY9" fmla="*/ 531967 h 1316029"/>
              <a:gd name="connsiteX0" fmla="*/ 0 w 1332085"/>
              <a:gd name="connsiteY0" fmla="*/ 531967 h 1316029"/>
              <a:gd name="connsiteX1" fmla="*/ 433113 w 1332085"/>
              <a:gd name="connsiteY1" fmla="*/ 0 h 1316029"/>
              <a:gd name="connsiteX2" fmla="*/ 898972 w 1332085"/>
              <a:gd name="connsiteY2" fmla="*/ 24714 h 1316029"/>
              <a:gd name="connsiteX3" fmla="*/ 1307371 w 1332085"/>
              <a:gd name="connsiteY3" fmla="*/ 525789 h 1316029"/>
              <a:gd name="connsiteX4" fmla="*/ 1332085 w 1332085"/>
              <a:gd name="connsiteY4" fmla="*/ 1194813 h 1316029"/>
              <a:gd name="connsiteX5" fmla="*/ 818654 w 1332085"/>
              <a:gd name="connsiteY5" fmla="*/ 1281936 h 1316029"/>
              <a:gd name="connsiteX6" fmla="*/ 632952 w 1332085"/>
              <a:gd name="connsiteY6" fmla="*/ 386720 h 1316029"/>
              <a:gd name="connsiteX7" fmla="*/ 445469 w 1332085"/>
              <a:gd name="connsiteY7" fmla="*/ 1306650 h 1316029"/>
              <a:gd name="connsiteX8" fmla="*/ 18535 w 1332085"/>
              <a:gd name="connsiteY8" fmla="*/ 1231884 h 1316029"/>
              <a:gd name="connsiteX9" fmla="*/ 0 w 1332085"/>
              <a:gd name="connsiteY9" fmla="*/ 531967 h 1316029"/>
              <a:gd name="connsiteX0" fmla="*/ 0 w 1332085"/>
              <a:gd name="connsiteY0" fmla="*/ 507254 h 1291316"/>
              <a:gd name="connsiteX1" fmla="*/ 433113 w 1332085"/>
              <a:gd name="connsiteY1" fmla="*/ 0 h 1291316"/>
              <a:gd name="connsiteX2" fmla="*/ 898972 w 1332085"/>
              <a:gd name="connsiteY2" fmla="*/ 1 h 1291316"/>
              <a:gd name="connsiteX3" fmla="*/ 1307371 w 1332085"/>
              <a:gd name="connsiteY3" fmla="*/ 501076 h 1291316"/>
              <a:gd name="connsiteX4" fmla="*/ 1332085 w 1332085"/>
              <a:gd name="connsiteY4" fmla="*/ 1170100 h 1291316"/>
              <a:gd name="connsiteX5" fmla="*/ 818654 w 1332085"/>
              <a:gd name="connsiteY5" fmla="*/ 1257223 h 1291316"/>
              <a:gd name="connsiteX6" fmla="*/ 632952 w 1332085"/>
              <a:gd name="connsiteY6" fmla="*/ 362007 h 1291316"/>
              <a:gd name="connsiteX7" fmla="*/ 445469 w 1332085"/>
              <a:gd name="connsiteY7" fmla="*/ 1281937 h 1291316"/>
              <a:gd name="connsiteX8" fmla="*/ 18535 w 1332085"/>
              <a:gd name="connsiteY8" fmla="*/ 1207171 h 1291316"/>
              <a:gd name="connsiteX9" fmla="*/ 0 w 1332085"/>
              <a:gd name="connsiteY9" fmla="*/ 507254 h 129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32085" h="1291316">
                <a:moveTo>
                  <a:pt x="0" y="507254"/>
                </a:moveTo>
                <a:cubicBezTo>
                  <a:pt x="0" y="384068"/>
                  <a:pt x="309927" y="0"/>
                  <a:pt x="433113" y="0"/>
                </a:cubicBezTo>
                <a:lnTo>
                  <a:pt x="898972" y="1"/>
                </a:lnTo>
                <a:cubicBezTo>
                  <a:pt x="1022158" y="1"/>
                  <a:pt x="1307371" y="377890"/>
                  <a:pt x="1307371" y="501076"/>
                </a:cubicBezTo>
                <a:lnTo>
                  <a:pt x="1332085" y="1170100"/>
                </a:lnTo>
                <a:cubicBezTo>
                  <a:pt x="1332085" y="1293286"/>
                  <a:pt x="941840" y="1257223"/>
                  <a:pt x="818654" y="1257223"/>
                </a:cubicBezTo>
                <a:cubicBezTo>
                  <a:pt x="664078" y="1255379"/>
                  <a:pt x="787528" y="363851"/>
                  <a:pt x="632952" y="362007"/>
                </a:cubicBezTo>
                <a:cubicBezTo>
                  <a:pt x="490139" y="363851"/>
                  <a:pt x="588282" y="1280093"/>
                  <a:pt x="445469" y="1281937"/>
                </a:cubicBezTo>
                <a:cubicBezTo>
                  <a:pt x="322283" y="1281937"/>
                  <a:pt x="18535" y="1330357"/>
                  <a:pt x="18535" y="1207171"/>
                </a:cubicBezTo>
                <a:lnTo>
                  <a:pt x="0" y="507254"/>
                </a:lnTo>
                <a:close/>
              </a:path>
            </a:pathLst>
          </a:cu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A324F0-37BB-345A-631F-7392DFB83E12}"/>
              </a:ext>
            </a:extLst>
          </p:cNvPr>
          <p:cNvSpPr txBox="1"/>
          <p:nvPr/>
        </p:nvSpPr>
        <p:spPr bwMode="gray">
          <a:xfrm>
            <a:off x="5268584" y="4876006"/>
            <a:ext cx="1607672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iterate until convergence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FF1428-0BE7-660D-0216-A114B770B445}"/>
              </a:ext>
            </a:extLst>
          </p:cNvPr>
          <p:cNvCxnSpPr>
            <a:cxnSpLocks/>
            <a:stCxn id="16" idx="1"/>
          </p:cNvCxnSpPr>
          <p:nvPr/>
        </p:nvCxnSpPr>
        <p:spPr bwMode="gray">
          <a:xfrm flipH="1" flipV="1">
            <a:off x="4762783" y="4661667"/>
            <a:ext cx="505801" cy="32235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8009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1" grpId="0" animBg="1"/>
      <p:bldP spid="12" grpId="0" animBg="1"/>
      <p:bldP spid="22" grpId="0" animBg="1"/>
      <p:bldP spid="24" grpId="0" animBg="1"/>
      <p:bldP spid="25" grpId="0" animBg="1"/>
      <p:bldP spid="28" grpId="0" animBg="1"/>
      <p:bldP spid="31" grpId="0" animBg="1"/>
      <p:bldP spid="35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15" grpId="0" animBg="1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15F3B9-1E03-DDDE-9D7F-19CDBCC1253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Kolmogorov (1933)</a:t>
                </a:r>
                <a:r>
                  <a:rPr lang="en-US" dirty="0"/>
                  <a:t>: </a:t>
                </a:r>
                <a:r>
                  <a:rPr lang="en-US" i="1" dirty="0"/>
                  <a:t>The rules of probability for </a:t>
                </a:r>
                <a:r>
                  <a:rPr lang="en-US" b="1" i="1" dirty="0"/>
                  <a:t>sets</a:t>
                </a:r>
                <a:r>
                  <a:rPr lang="en-US" i="1" dirty="0"/>
                  <a:t> follow from the following 3 axioms</a:t>
                </a:r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b="0" i="1" dirty="0"/>
                  <a:t> for all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b="0" i="1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i="1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supHide m:val="on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i="1" dirty="0"/>
                  <a:t> if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i="1" dirty="0"/>
              </a:p>
              <a:p>
                <a:pPr marL="609600" lvl="1" indent="-342900">
                  <a:buFont typeface="+mj-lt"/>
                  <a:buAutoNum type="arabicPeriod"/>
                </a:pPr>
                <a:endParaRPr lang="en-US" dirty="0"/>
              </a:p>
              <a:p>
                <a:r>
                  <a:rPr lang="en-US" b="1" dirty="0"/>
                  <a:t>Cox (1944)</a:t>
                </a:r>
                <a:r>
                  <a:rPr lang="en-US" dirty="0"/>
                  <a:t>: </a:t>
                </a:r>
                <a:r>
                  <a:rPr lang="en-US" i="1" dirty="0"/>
                  <a:t>The rules of probability for </a:t>
                </a:r>
                <a:r>
                  <a:rPr lang="en-US" b="1" i="1" dirty="0"/>
                  <a:t>logic</a:t>
                </a:r>
                <a:r>
                  <a:rPr lang="en-US" i="1" dirty="0"/>
                  <a:t> follow from the following 3 axioms</a:t>
                </a:r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b="0" i="1" dirty="0"/>
                  <a:t> for all logical statements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i="1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i="1" dirty="0"/>
                  <a:t> is independent of how the statement is represented</a:t>
                </a:r>
              </a:p>
              <a:p>
                <a:pPr marL="609600" lvl="1" indent="-342900">
                  <a:buFont typeface="+mj-lt"/>
                  <a:buAutoNum type="arabicPeriod"/>
                </a:pPr>
                <a:r>
                  <a:rPr lang="en-US" i="1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i="1" dirty="0"/>
                  <a:t> then </a:t>
                </a: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15F3B9-1E03-DDDE-9D7F-19CDBCC12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4E0BBCA-0ADC-C90C-0D40-F265B007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Frequentist vs. Subjective Probabilities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7ECA07-E236-504C-334D-28FA5ECC0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15" y="1143175"/>
            <a:ext cx="870432" cy="8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90524-4E56-9057-5101-97FC3BE2AA70}"/>
              </a:ext>
            </a:extLst>
          </p:cNvPr>
          <p:cNvSpPr txBox="1"/>
          <p:nvPr/>
        </p:nvSpPr>
        <p:spPr bwMode="gray">
          <a:xfrm>
            <a:off x="7419047" y="2028578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Andrey Kolmogorov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(1903 – 1987)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78CF1B1-E072-EB1E-4C37-224157042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82"/>
          <a:stretch/>
        </p:blipFill>
        <p:spPr bwMode="auto">
          <a:xfrm>
            <a:off x="7818738" y="2382103"/>
            <a:ext cx="712785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E11E2-3818-9364-EA0D-12EB915C638C}"/>
              </a:ext>
            </a:extLst>
          </p:cNvPr>
          <p:cNvSpPr txBox="1"/>
          <p:nvPr/>
        </p:nvSpPr>
        <p:spPr bwMode="gray">
          <a:xfrm>
            <a:off x="7419047" y="330969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Richard </a:t>
            </a:r>
            <a:r>
              <a:rPr lang="en-GB" sz="800" b="1" dirty="0" err="1">
                <a:solidFill>
                  <a:srgbClr val="333539"/>
                </a:solidFill>
                <a:effectLst/>
              </a:rPr>
              <a:t>Threlkeld</a:t>
            </a:r>
            <a:r>
              <a:rPr lang="en-GB" sz="800" b="1" dirty="0">
                <a:solidFill>
                  <a:srgbClr val="333539"/>
                </a:solidFill>
                <a:effectLst/>
              </a:rPr>
              <a:t> Cox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(1898 – 1991)</a:t>
            </a:r>
          </a:p>
        </p:txBody>
      </p:sp>
    </p:spTree>
    <p:extLst>
      <p:ext uri="{BB962C8B-B14F-4D97-AF65-F5344CB8AC3E}">
        <p14:creationId xmlns:p14="http://schemas.microsoft.com/office/powerpoint/2010/main" val="379303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563938"/>
          </a:xfrm>
        </p:spPr>
        <p:txBody>
          <a:bodyPr/>
          <a:lstStyle/>
          <a:p>
            <a:r>
              <a:rPr lang="en-US" b="1" dirty="0"/>
              <a:t>Frequentist Interpretation</a:t>
            </a:r>
          </a:p>
          <a:p>
            <a:pPr lvl="1"/>
            <a:r>
              <a:rPr lang="en-US" sz="1200" dirty="0"/>
              <a:t>Probability is a property of the event (“it rains tomorrow in Bangalore”)</a:t>
            </a:r>
          </a:p>
          <a:p>
            <a:pPr lvl="1"/>
            <a:r>
              <a:rPr lang="en-US" sz="1200" dirty="0"/>
              <a:t>Is operationalized by repeated experiments</a:t>
            </a:r>
          </a:p>
          <a:p>
            <a:pPr lvl="1"/>
            <a:r>
              <a:rPr lang="en-US" sz="1200" dirty="0"/>
              <a:t>Typically used by scientists and engineers</a:t>
            </a:r>
          </a:p>
          <a:p>
            <a:pPr lvl="1"/>
            <a:endParaRPr lang="en-US" sz="1200" dirty="0"/>
          </a:p>
          <a:p>
            <a:r>
              <a:rPr lang="en-US" b="1" dirty="0"/>
              <a:t>Subjective Interpretation</a:t>
            </a:r>
            <a:endParaRPr lang="en-US" dirty="0"/>
          </a:p>
          <a:p>
            <a:pPr lvl="1"/>
            <a:r>
              <a:rPr lang="en-US" sz="1200" dirty="0"/>
              <a:t>Probability is an expression of belief of the person makes a statement</a:t>
            </a:r>
          </a:p>
          <a:p>
            <a:pPr lvl="1"/>
            <a:r>
              <a:rPr lang="en-US" sz="1200" dirty="0"/>
              <a:t>Is subjective and people-dependent: Two people with identical data can come to different probabilities</a:t>
            </a:r>
          </a:p>
          <a:p>
            <a:pPr lvl="1"/>
            <a:r>
              <a:rPr lang="en-US" sz="1200" dirty="0"/>
              <a:t>Typically used by philosophers and economists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Frequentist vs. Subjectivist Interpretation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9C51E-635C-DB47-C179-3B26D088A75B}"/>
              </a:ext>
            </a:extLst>
          </p:cNvPr>
          <p:cNvSpPr txBox="1"/>
          <p:nvPr/>
        </p:nvSpPr>
        <p:spPr bwMode="gray">
          <a:xfrm>
            <a:off x="160897" y="3939902"/>
            <a:ext cx="7272808" cy="6619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marL="228600" indent="-228600"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n-US" sz="1400" dirty="0"/>
              <a:t>Probability is not a physical measure but a thought model for randomness!</a:t>
            </a:r>
          </a:p>
          <a:p>
            <a:pPr marL="228600" indent="-228600"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n-US" sz="1400" dirty="0"/>
              <a:t>The mathematical rules for probability are </a:t>
            </a:r>
            <a:r>
              <a:rPr lang="en-US" sz="1400" b="1" dirty="0"/>
              <a:t>identical</a:t>
            </a:r>
            <a:r>
              <a:rPr lang="en-US" sz="1400" dirty="0"/>
              <a:t> for both interpretations!</a:t>
            </a:r>
          </a:p>
        </p:txBody>
      </p:sp>
    </p:spTree>
    <p:extLst>
      <p:ext uri="{BB962C8B-B14F-4D97-AF65-F5344CB8AC3E}">
        <p14:creationId xmlns:p14="http://schemas.microsoft.com/office/powerpoint/2010/main" val="2743629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CDA32F0-6735-60DC-3B6C-C5E27A33190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835969"/>
              </a:xfrm>
            </p:spPr>
            <p:txBody>
              <a:bodyPr/>
              <a:lstStyle/>
              <a:p>
                <a:r>
                  <a:rPr lang="en-US" b="1" dirty="0"/>
                  <a:t>Bayes Rule for Random Variables</a:t>
                </a:r>
                <a:r>
                  <a:rPr lang="en-US" dirty="0"/>
                  <a:t>. </a:t>
                </a:r>
                <a:r>
                  <a:rPr lang="en-US" i="1" dirty="0"/>
                  <a:t>For any probability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/>
                  <a:t> over two random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i="1" dirty="0"/>
                  <a:t>, it holds </a:t>
                </a:r>
              </a:p>
              <a:p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Conjugacy</a:t>
                </a:r>
                <a:r>
                  <a:rPr lang="en-US" dirty="0"/>
                  <a:t>. </a:t>
                </a:r>
                <a:r>
                  <a:rPr lang="en-US" i="1" dirty="0"/>
                  <a:t>A family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i="1" dirty="0"/>
                  <a:t> is conjugate if the 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is part of the same family as the prior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i="1" dirty="0"/>
                  <a:t> for any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r>
                  <a:rPr lang="en-US" b="1" dirty="0"/>
                  <a:t>Big Advantage</a:t>
                </a:r>
                <a:r>
                  <a:rPr lang="en-US" dirty="0"/>
                  <a:t>: Computing the exact posterior is computationally efficient!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CDA32F0-6735-60DC-3B6C-C5E27A3319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835969"/>
              </a:xfrm>
              <a:blipFill>
                <a:blip r:embed="rId2"/>
                <a:stretch>
                  <a:fillRect t="-685" b="-1116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CD71BC-9BBC-FB63-A616-C5997576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Distributions: Conjugacy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614B32-91C3-A61F-BB99-A23E64286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349" y="1162313"/>
            <a:ext cx="580712" cy="84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EFF2E2-FC04-B53C-FADD-23B54B5522E6}"/>
              </a:ext>
            </a:extLst>
          </p:cNvPr>
          <p:cNvSpPr txBox="1"/>
          <p:nvPr/>
        </p:nvSpPr>
        <p:spPr bwMode="gray">
          <a:xfrm>
            <a:off x="7492106" y="1995686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Howard </a:t>
            </a:r>
            <a:r>
              <a:rPr lang="en-GB" sz="800" b="1" dirty="0" err="1">
                <a:solidFill>
                  <a:srgbClr val="333539"/>
                </a:solidFill>
                <a:effectLst/>
              </a:rPr>
              <a:t>Raiffa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(1924 – 2016)</a:t>
            </a:r>
          </a:p>
        </p:txBody>
      </p:sp>
      <p:pic>
        <p:nvPicPr>
          <p:cNvPr id="1028" name="Picture 4" descr="May be a black-and-white image of 1 person">
            <a:extLst>
              <a:ext uri="{FF2B5EF4-FFF2-40B4-BE49-F238E27FC236}">
                <a16:creationId xmlns:a16="http://schemas.microsoft.com/office/drawing/2014/main" id="{7158F1E6-EEBC-2E31-2970-C51B489C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28" y="2411312"/>
            <a:ext cx="611153" cy="75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B2EF38-1E55-6D8B-25F1-B2EC6EC1A392}"/>
              </a:ext>
            </a:extLst>
          </p:cNvPr>
          <p:cNvSpPr txBox="1"/>
          <p:nvPr/>
        </p:nvSpPr>
        <p:spPr bwMode="gray">
          <a:xfrm>
            <a:off x="7528620" y="3166814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Robert </a:t>
            </a:r>
            <a:r>
              <a:rPr lang="en-GB" sz="800" b="1" dirty="0" err="1">
                <a:solidFill>
                  <a:srgbClr val="333539"/>
                </a:solidFill>
              </a:rPr>
              <a:t>Osher</a:t>
            </a:r>
            <a:r>
              <a:rPr lang="en-GB" sz="800" b="1" dirty="0">
                <a:solidFill>
                  <a:srgbClr val="333539"/>
                </a:solidFill>
              </a:rPr>
              <a:t> </a:t>
            </a:r>
            <a:r>
              <a:rPr lang="en-GB" sz="800" b="1" dirty="0" err="1">
                <a:solidFill>
                  <a:srgbClr val="333539"/>
                </a:solidFill>
              </a:rPr>
              <a:t>Schlaifer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(1914 – 1994)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1713A5D3-0B4B-9664-E72E-08B235E16A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4189" y="3111810"/>
              <a:ext cx="6336705" cy="1483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12235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Likelihood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Model</a:t>
                          </a:r>
                          <a:r>
                            <a:rPr lang="en-US" sz="1400" b="1" baseline="0" dirty="0"/>
                            <a:t> Parameter</a:t>
                          </a:r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Conjugate Prior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Ber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dirty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1713A5D3-0B4B-9664-E72E-08B235E16A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2853170"/>
                  </p:ext>
                </p:extLst>
              </p:nvPr>
            </p:nvGraphicFramePr>
            <p:xfrm>
              <a:off x="744189" y="3111810"/>
              <a:ext cx="6336705" cy="1483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12235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t="-3448" r="-200599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Model</a:t>
                          </a:r>
                          <a:r>
                            <a:rPr lang="en-US" sz="1400" b="1" baseline="0" dirty="0"/>
                            <a:t> Parameter</a:t>
                          </a:r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99401" t="-3448" r="-1198" b="-3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t="-100000" r="-200599" b="-1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00602" t="-100000" r="-101807" b="-1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99401" t="-100000" r="-1198" b="-1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t="-206897" r="-200599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00602" t="-206897" r="-101807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99401" t="-206897" r="-1198" b="-1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t="-306897" r="-200599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00602" t="-306897" r="-10180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99401" t="-306897" r="-1198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526162-D1D7-9637-E781-168A7382637E}"/>
              </a:ext>
            </a:extLst>
          </p:cNvPr>
          <p:cNvSpPr/>
          <p:nvPr/>
        </p:nvSpPr>
        <p:spPr bwMode="gray">
          <a:xfrm>
            <a:off x="2843808" y="2124454"/>
            <a:ext cx="60102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0EA65D-BBB8-46E0-1C64-952BF833994C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 bwMode="gray">
          <a:xfrm flipV="1">
            <a:off x="2568718" y="2268470"/>
            <a:ext cx="275090" cy="4137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9F31D7-7CCA-2A16-74A3-6092C4C1A316}"/>
              </a:ext>
            </a:extLst>
          </p:cNvPr>
          <p:cNvSpPr txBox="1"/>
          <p:nvPr/>
        </p:nvSpPr>
        <p:spPr bwMode="gray">
          <a:xfrm>
            <a:off x="1691679" y="2201837"/>
            <a:ext cx="877039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Posterior</a:t>
            </a:r>
            <a:endParaRPr lang="en-DE" sz="1200" dirty="0" err="1">
              <a:solidFill>
                <a:srgbClr val="C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31A6F18-BD15-742B-8B53-DDC63E492933}"/>
              </a:ext>
            </a:extLst>
          </p:cNvPr>
          <p:cNvSpPr/>
          <p:nvPr/>
        </p:nvSpPr>
        <p:spPr bwMode="gray">
          <a:xfrm>
            <a:off x="3602330" y="1980438"/>
            <a:ext cx="1113686" cy="288032"/>
          </a:xfrm>
          <a:prstGeom prst="roundRect">
            <a:avLst/>
          </a:prstGeom>
          <a:noFill/>
          <a:ln>
            <a:solidFill>
              <a:srgbClr val="B10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8F3C84-F071-7581-B5AE-1F8D73F93F36}"/>
              </a:ext>
            </a:extLst>
          </p:cNvPr>
          <p:cNvCxnSpPr>
            <a:cxnSpLocks/>
            <a:endCxn id="14" idx="3"/>
          </p:cNvCxnSpPr>
          <p:nvPr/>
        </p:nvCxnSpPr>
        <p:spPr bwMode="gray">
          <a:xfrm flipH="1">
            <a:off x="4716016" y="1980438"/>
            <a:ext cx="720080" cy="14401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0C24B8-896F-70E1-C2DA-85FCAEE4A1B3}"/>
                  </a:ext>
                </a:extLst>
              </p:cNvPr>
              <p:cNvSpPr txBox="1"/>
              <p:nvPr/>
            </p:nvSpPr>
            <p:spPr bwMode="gray">
              <a:xfrm>
                <a:off x="5412167" y="1859378"/>
                <a:ext cx="672001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DE" sz="12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0C24B8-896F-70E1-C2DA-85FCAEE4A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412167" y="1859378"/>
                <a:ext cx="672001" cy="216024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CB24163-5E5E-B44B-875E-74BBC7E06E08}"/>
              </a:ext>
            </a:extLst>
          </p:cNvPr>
          <p:cNvSpPr/>
          <p:nvPr/>
        </p:nvSpPr>
        <p:spPr bwMode="gray">
          <a:xfrm>
            <a:off x="4260508" y="1980438"/>
            <a:ext cx="383499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DDD6E0-748C-C677-B41F-5EA441E5A151}"/>
              </a:ext>
            </a:extLst>
          </p:cNvPr>
          <p:cNvCxnSpPr>
            <a:cxnSpLocks/>
            <a:stCxn id="21" idx="1"/>
          </p:cNvCxnSpPr>
          <p:nvPr/>
        </p:nvCxnSpPr>
        <p:spPr bwMode="gray">
          <a:xfrm flipH="1" flipV="1">
            <a:off x="4644007" y="2268470"/>
            <a:ext cx="512710" cy="14401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104C18A-B078-8538-8727-B92A1ADCC718}"/>
              </a:ext>
            </a:extLst>
          </p:cNvPr>
          <p:cNvSpPr txBox="1"/>
          <p:nvPr/>
        </p:nvSpPr>
        <p:spPr bwMode="gray">
          <a:xfrm>
            <a:off x="5156717" y="2304474"/>
            <a:ext cx="67200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Prior</a:t>
            </a:r>
            <a:endParaRPr lang="en-DE" sz="1200" dirty="0" err="1">
              <a:solidFill>
                <a:srgbClr val="C00000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4D5DD2D-C394-04C7-CC0E-0556645C812A}"/>
              </a:ext>
            </a:extLst>
          </p:cNvPr>
          <p:cNvSpPr/>
          <p:nvPr/>
        </p:nvSpPr>
        <p:spPr bwMode="gray">
          <a:xfrm>
            <a:off x="3636585" y="1984810"/>
            <a:ext cx="551914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9702448-5633-6F4A-77DB-32EEFC9A615E}"/>
              </a:ext>
            </a:extLst>
          </p:cNvPr>
          <p:cNvCxnSpPr>
            <a:cxnSpLocks/>
            <a:stCxn id="36" idx="1"/>
            <a:endCxn id="32" idx="0"/>
          </p:cNvCxnSpPr>
          <p:nvPr/>
        </p:nvCxnSpPr>
        <p:spPr bwMode="gray">
          <a:xfrm flipH="1">
            <a:off x="3912542" y="1815666"/>
            <a:ext cx="179959" cy="1691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95F03C4-3E50-09AE-F0F7-C9A81F01E866}"/>
              </a:ext>
            </a:extLst>
          </p:cNvPr>
          <p:cNvSpPr txBox="1"/>
          <p:nvPr/>
        </p:nvSpPr>
        <p:spPr bwMode="gray">
          <a:xfrm>
            <a:off x="4092501" y="1707654"/>
            <a:ext cx="890453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Likelihood</a:t>
            </a:r>
            <a:endParaRPr lang="en-DE" sz="1200" dirty="0" err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65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  <p:bldP spid="9" grpId="0"/>
      <p:bldP spid="14" grpId="0" animBg="1"/>
      <p:bldP spid="18" grpId="0"/>
      <p:bldP spid="19" grpId="0" animBg="1"/>
      <p:bldP spid="21" grpId="0"/>
      <p:bldP spid="32" grpId="0" animBg="1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Normal Distribution</a:t>
                </a:r>
                <a:r>
                  <a:rPr lang="en-DE" dirty="0"/>
                  <a:t>. </a:t>
                </a:r>
                <a:r>
                  <a:rPr lang="en-DE" i="1" dirty="0"/>
                  <a:t>A </a:t>
                </a:r>
                <a:r>
                  <a:rPr lang="en-GB" i="1" dirty="0"/>
                  <a:t>continuous</a:t>
                </a:r>
                <a:r>
                  <a:rPr lang="en-DE" i="1" dirty="0"/>
                  <a:t>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DE" i="1" dirty="0"/>
                  <a:t> is said to have a normal distribution </a:t>
                </a:r>
                <a:r>
                  <a:rPr lang="en-US" i="1" dirty="0"/>
                  <a:t>if the density is given by</a:t>
                </a:r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Properties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dirty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b="1" dirty="0"/>
              </a:p>
              <a:p>
                <a:r>
                  <a:rPr lang="en-DE" b="1" dirty="0"/>
                  <a:t>Importance</a:t>
                </a:r>
                <a:r>
                  <a:rPr lang="en-DE" dirty="0"/>
                  <a:t>. The Normal distribution plays a fundamental role in ML!</a:t>
                </a:r>
                <a:endParaRPr lang="en-DE" b="1" dirty="0"/>
              </a:p>
              <a:p>
                <a:pPr lvl="1"/>
                <a:r>
                  <a:rPr lang="en-DE" b="1" dirty="0"/>
                  <a:t>Data Modelling</a:t>
                </a:r>
                <a:r>
                  <a:rPr lang="en-DE" dirty="0"/>
                  <a:t>: The limit distribution for the sum of a large number of indepedent and identically distributed random variables.</a:t>
                </a:r>
              </a:p>
              <a:p>
                <a:pPr lvl="1"/>
                <a:r>
                  <a:rPr lang="en-DE" b="1" dirty="0"/>
                  <a:t>Machine Learning</a:t>
                </a:r>
                <a:r>
                  <a:rPr lang="en-DE" dirty="0"/>
                  <a:t>: The most common prior distribution for the parameters of prediction functions!</a:t>
                </a:r>
              </a:p>
              <a:p>
                <a:pPr lvl="1"/>
                <a:r>
                  <a:rPr lang="en-DE" b="1" dirty="0"/>
                  <a:t>Information Theory</a:t>
                </a:r>
                <a:r>
                  <a:rPr lang="en-DE" dirty="0"/>
                  <a:t>: The distribution function with the most uncertainty (“entropy”) when fixing mean and variance of the random variable.</a:t>
                </a:r>
                <a:endParaRPr lang="en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5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EB632CA-9A54-45FA-6692-A771502A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Distributions: Normal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268C3-2F30-41AD-04CF-18282D18BDF9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Carl Friedrich Gauss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(1777 - 1855)</a:t>
            </a:r>
          </a:p>
        </p:txBody>
      </p:sp>
      <p:pic>
        <p:nvPicPr>
          <p:cNvPr id="3074" name="Picture 2" descr="Credit: Getty Images/Hulton Archive">
            <a:extLst>
              <a:ext uri="{FF2B5EF4-FFF2-40B4-BE49-F238E27FC236}">
                <a16:creationId xmlns:a16="http://schemas.microsoft.com/office/drawing/2014/main" id="{5386261C-5A16-A5F3-8EDB-00002D7BC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672" y="1164973"/>
            <a:ext cx="767035" cy="92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29D89210-5237-4320-1884-659802C8B64D}"/>
              </a:ext>
            </a:extLst>
          </p:cNvPr>
          <p:cNvGrpSpPr/>
          <p:nvPr/>
        </p:nvGrpSpPr>
        <p:grpSpPr>
          <a:xfrm>
            <a:off x="7443494" y="2548311"/>
            <a:ext cx="1383422" cy="896553"/>
            <a:chOff x="7443494" y="2548311"/>
            <a:chExt cx="1383422" cy="896553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B982CF1-98C6-8F4F-0206-C10D281CA79D}"/>
                </a:ext>
              </a:extLst>
            </p:cNvPr>
            <p:cNvSpPr/>
            <p:nvPr/>
          </p:nvSpPr>
          <p:spPr>
            <a:xfrm>
              <a:off x="7645320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CDD811B-325E-D2A8-40D4-EB94772167A1}"/>
                </a:ext>
              </a:extLst>
            </p:cNvPr>
            <p:cNvSpPr/>
            <p:nvPr/>
          </p:nvSpPr>
          <p:spPr>
            <a:xfrm>
              <a:off x="7836516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EA405C8-6FD9-CA8C-A0F3-853C528A6194}"/>
                </a:ext>
              </a:extLst>
            </p:cNvPr>
            <p:cNvSpPr/>
            <p:nvPr/>
          </p:nvSpPr>
          <p:spPr>
            <a:xfrm>
              <a:off x="8027713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56C30DD-BF14-3C81-BAEE-A950476BE456}"/>
                </a:ext>
              </a:extLst>
            </p:cNvPr>
            <p:cNvSpPr/>
            <p:nvPr/>
          </p:nvSpPr>
          <p:spPr>
            <a:xfrm>
              <a:off x="8218907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ADAAC37-5536-15E1-28E6-97ED7C9103FE}"/>
                </a:ext>
              </a:extLst>
            </p:cNvPr>
            <p:cNvSpPr/>
            <p:nvPr/>
          </p:nvSpPr>
          <p:spPr>
            <a:xfrm>
              <a:off x="8410106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CFA16BB-13DE-C7AB-AC9B-B935DB09530C}"/>
                </a:ext>
              </a:extLst>
            </p:cNvPr>
            <p:cNvSpPr/>
            <p:nvPr/>
          </p:nvSpPr>
          <p:spPr>
            <a:xfrm>
              <a:off x="8601300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FDDCED1-3150-AA40-1965-C6C208468782}"/>
                </a:ext>
              </a:extLst>
            </p:cNvPr>
            <p:cNvSpPr/>
            <p:nvPr/>
          </p:nvSpPr>
          <p:spPr>
            <a:xfrm>
              <a:off x="8792499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8451936-C84F-257D-DB3C-0D60FC245907}"/>
                </a:ext>
              </a:extLst>
            </p:cNvPr>
            <p:cNvSpPr/>
            <p:nvPr/>
          </p:nvSpPr>
          <p:spPr>
            <a:xfrm>
              <a:off x="7610904" y="3332818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54568A6-65B8-0C76-A5D3-689F6AC7AF1C}"/>
                </a:ext>
              </a:extLst>
            </p:cNvPr>
            <p:cNvSpPr/>
            <p:nvPr/>
          </p:nvSpPr>
          <p:spPr>
            <a:xfrm>
              <a:off x="7645320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864B582-0E3B-0654-B89E-012609A10A35}"/>
                </a:ext>
              </a:extLst>
            </p:cNvPr>
            <p:cNvSpPr/>
            <p:nvPr/>
          </p:nvSpPr>
          <p:spPr>
            <a:xfrm>
              <a:off x="7836516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B9D8ADF-0D63-978F-17ED-6CC244644026}"/>
                </a:ext>
              </a:extLst>
            </p:cNvPr>
            <p:cNvSpPr/>
            <p:nvPr/>
          </p:nvSpPr>
          <p:spPr>
            <a:xfrm>
              <a:off x="8027713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9A028CD-87D1-F35E-1164-A6A800AA5A06}"/>
                </a:ext>
              </a:extLst>
            </p:cNvPr>
            <p:cNvSpPr/>
            <p:nvPr/>
          </p:nvSpPr>
          <p:spPr>
            <a:xfrm>
              <a:off x="8218907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444E113-FA61-D43D-C91A-50D93BB1208E}"/>
                </a:ext>
              </a:extLst>
            </p:cNvPr>
            <p:cNvSpPr/>
            <p:nvPr/>
          </p:nvSpPr>
          <p:spPr>
            <a:xfrm>
              <a:off x="8410106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C4B390E-FF0C-6E80-E670-E7E16AB53660}"/>
                </a:ext>
              </a:extLst>
            </p:cNvPr>
            <p:cNvSpPr/>
            <p:nvPr/>
          </p:nvSpPr>
          <p:spPr>
            <a:xfrm>
              <a:off x="8601300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77DFAB4-F4AC-3AA0-0640-3501234F358D}"/>
                </a:ext>
              </a:extLst>
            </p:cNvPr>
            <p:cNvSpPr/>
            <p:nvPr/>
          </p:nvSpPr>
          <p:spPr>
            <a:xfrm>
              <a:off x="8792499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78E4FAF-3581-E0D5-B3F6-45997C11C059}"/>
                </a:ext>
              </a:extLst>
            </p:cNvPr>
            <p:cNvSpPr/>
            <p:nvPr/>
          </p:nvSpPr>
          <p:spPr>
            <a:xfrm>
              <a:off x="7613765" y="3371411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B851549-DB3D-EBF4-3983-CF4F4D1B64F8}"/>
                </a:ext>
              </a:extLst>
            </p:cNvPr>
            <p:cNvSpPr/>
            <p:nvPr/>
          </p:nvSpPr>
          <p:spPr>
            <a:xfrm>
              <a:off x="7653358" y="3352442"/>
              <a:ext cx="23516" cy="37051"/>
            </a:xfrm>
            <a:custGeom>
              <a:avLst/>
              <a:gdLst>
                <a:gd name="connsiteX0" fmla="*/ 16148 w 23516"/>
                <a:gd name="connsiteY0" fmla="*/ 17103 h 37051"/>
                <a:gd name="connsiteX1" fmla="*/ 21555 w 23516"/>
                <a:gd name="connsiteY1" fmla="*/ 20191 h 37051"/>
                <a:gd name="connsiteX2" fmla="*/ 23516 w 23516"/>
                <a:gd name="connsiteY2" fmla="*/ 25979 h 37051"/>
                <a:gd name="connsiteX3" fmla="*/ 19880 w 23516"/>
                <a:gd name="connsiteY3" fmla="*/ 34158 h 37051"/>
                <a:gd name="connsiteX4" fmla="*/ 9545 w 23516"/>
                <a:gd name="connsiteY4" fmla="*/ 37052 h 37051"/>
                <a:gd name="connsiteX5" fmla="*/ 4904 w 23516"/>
                <a:gd name="connsiteY5" fmla="*/ 36597 h 37051"/>
                <a:gd name="connsiteX6" fmla="*/ 0 w 23516"/>
                <a:gd name="connsiteY6" fmla="*/ 35286 h 37051"/>
                <a:gd name="connsiteX7" fmla="*/ 0 w 23516"/>
                <a:gd name="connsiteY7" fmla="*/ 30620 h 37051"/>
                <a:gd name="connsiteX8" fmla="*/ 4402 w 23516"/>
                <a:gd name="connsiteY8" fmla="*/ 32392 h 37051"/>
                <a:gd name="connsiteX9" fmla="*/ 9402 w 23516"/>
                <a:gd name="connsiteY9" fmla="*/ 32989 h 37051"/>
                <a:gd name="connsiteX10" fmla="*/ 16315 w 23516"/>
                <a:gd name="connsiteY10" fmla="*/ 31193 h 37051"/>
                <a:gd name="connsiteX11" fmla="*/ 18708 w 23516"/>
                <a:gd name="connsiteY11" fmla="*/ 25979 h 37051"/>
                <a:gd name="connsiteX12" fmla="*/ 16483 w 23516"/>
                <a:gd name="connsiteY12" fmla="*/ 21048 h 37051"/>
                <a:gd name="connsiteX13" fmla="*/ 10335 w 23516"/>
                <a:gd name="connsiteY13" fmla="*/ 19258 h 37051"/>
                <a:gd name="connsiteX14" fmla="*/ 6172 w 23516"/>
                <a:gd name="connsiteY14" fmla="*/ 19258 h 37051"/>
                <a:gd name="connsiteX15" fmla="*/ 6172 w 23516"/>
                <a:gd name="connsiteY15" fmla="*/ 15284 h 37051"/>
                <a:gd name="connsiteX16" fmla="*/ 10526 w 23516"/>
                <a:gd name="connsiteY16" fmla="*/ 15284 h 37051"/>
                <a:gd name="connsiteX17" fmla="*/ 15981 w 23516"/>
                <a:gd name="connsiteY17" fmla="*/ 13872 h 37051"/>
                <a:gd name="connsiteX18" fmla="*/ 17870 w 23516"/>
                <a:gd name="connsiteY18" fmla="*/ 9756 h 37051"/>
                <a:gd name="connsiteX19" fmla="*/ 15908 w 23516"/>
                <a:gd name="connsiteY19" fmla="*/ 5545 h 37051"/>
                <a:gd name="connsiteX20" fmla="*/ 10335 w 23516"/>
                <a:gd name="connsiteY20" fmla="*/ 4063 h 37051"/>
                <a:gd name="connsiteX21" fmla="*/ 6076 w 23516"/>
                <a:gd name="connsiteY21" fmla="*/ 4494 h 37051"/>
                <a:gd name="connsiteX22" fmla="*/ 1077 w 23516"/>
                <a:gd name="connsiteY22" fmla="*/ 5835 h 37051"/>
                <a:gd name="connsiteX23" fmla="*/ 1077 w 23516"/>
                <a:gd name="connsiteY23" fmla="*/ 1530 h 37051"/>
                <a:gd name="connsiteX24" fmla="*/ 6220 w 23516"/>
                <a:gd name="connsiteY24" fmla="*/ 378 h 37051"/>
                <a:gd name="connsiteX25" fmla="*/ 10765 w 23516"/>
                <a:gd name="connsiteY25" fmla="*/ 0 h 37051"/>
                <a:gd name="connsiteX26" fmla="*/ 19473 w 23516"/>
                <a:gd name="connsiteY26" fmla="*/ 2510 h 37051"/>
                <a:gd name="connsiteX27" fmla="*/ 22679 w 23516"/>
                <a:gd name="connsiteY27" fmla="*/ 9254 h 37051"/>
                <a:gd name="connsiteX28" fmla="*/ 20980 w 23516"/>
                <a:gd name="connsiteY28" fmla="*/ 14280 h 37051"/>
                <a:gd name="connsiteX29" fmla="*/ 16148 w 23516"/>
                <a:gd name="connsiteY29" fmla="*/ 17103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1">
                  <a:moveTo>
                    <a:pt x="16148" y="17103"/>
                  </a:moveTo>
                  <a:cubicBezTo>
                    <a:pt x="18460" y="17599"/>
                    <a:pt x="20263" y="18626"/>
                    <a:pt x="21555" y="20191"/>
                  </a:cubicBezTo>
                  <a:cubicBezTo>
                    <a:pt x="22862" y="21756"/>
                    <a:pt x="23516" y="23681"/>
                    <a:pt x="23516" y="25979"/>
                  </a:cubicBezTo>
                  <a:cubicBezTo>
                    <a:pt x="23516" y="29504"/>
                    <a:pt x="22304" y="32227"/>
                    <a:pt x="19880" y="34158"/>
                  </a:cubicBezTo>
                  <a:cubicBezTo>
                    <a:pt x="17456" y="36089"/>
                    <a:pt x="14011" y="37052"/>
                    <a:pt x="9545" y="37052"/>
                  </a:cubicBezTo>
                  <a:cubicBezTo>
                    <a:pt x="8046" y="37052"/>
                    <a:pt x="6499" y="36898"/>
                    <a:pt x="4904" y="36597"/>
                  </a:cubicBezTo>
                  <a:cubicBezTo>
                    <a:pt x="3325" y="36313"/>
                    <a:pt x="1691" y="35876"/>
                    <a:pt x="0" y="35286"/>
                  </a:cubicBezTo>
                  <a:lnTo>
                    <a:pt x="0" y="30620"/>
                  </a:lnTo>
                  <a:cubicBezTo>
                    <a:pt x="1340" y="31400"/>
                    <a:pt x="2807" y="31991"/>
                    <a:pt x="4402" y="32392"/>
                  </a:cubicBezTo>
                  <a:cubicBezTo>
                    <a:pt x="5997" y="32788"/>
                    <a:pt x="7663" y="32989"/>
                    <a:pt x="9402" y="32989"/>
                  </a:cubicBezTo>
                  <a:cubicBezTo>
                    <a:pt x="12432" y="32989"/>
                    <a:pt x="14737" y="32392"/>
                    <a:pt x="16315" y="31193"/>
                  </a:cubicBezTo>
                  <a:cubicBezTo>
                    <a:pt x="17910" y="29994"/>
                    <a:pt x="18708" y="28258"/>
                    <a:pt x="18708" y="25979"/>
                  </a:cubicBezTo>
                  <a:cubicBezTo>
                    <a:pt x="18708" y="23870"/>
                    <a:pt x="17966" y="22229"/>
                    <a:pt x="16483" y="21048"/>
                  </a:cubicBezTo>
                  <a:cubicBezTo>
                    <a:pt x="15016" y="19855"/>
                    <a:pt x="12966" y="19258"/>
                    <a:pt x="10335" y="19258"/>
                  </a:cubicBezTo>
                  <a:lnTo>
                    <a:pt x="6172" y="19258"/>
                  </a:lnTo>
                  <a:lnTo>
                    <a:pt x="6172" y="15284"/>
                  </a:lnTo>
                  <a:lnTo>
                    <a:pt x="10526" y="15284"/>
                  </a:lnTo>
                  <a:cubicBezTo>
                    <a:pt x="12903" y="15284"/>
                    <a:pt x="14721" y="14811"/>
                    <a:pt x="15981" y="13872"/>
                  </a:cubicBezTo>
                  <a:cubicBezTo>
                    <a:pt x="17240" y="12916"/>
                    <a:pt x="17870" y="11545"/>
                    <a:pt x="17870" y="9756"/>
                  </a:cubicBezTo>
                  <a:cubicBezTo>
                    <a:pt x="17870" y="7925"/>
                    <a:pt x="17217" y="6520"/>
                    <a:pt x="15908" y="5545"/>
                  </a:cubicBezTo>
                  <a:cubicBezTo>
                    <a:pt x="14617" y="4559"/>
                    <a:pt x="12759" y="4063"/>
                    <a:pt x="10335" y="4063"/>
                  </a:cubicBezTo>
                  <a:cubicBezTo>
                    <a:pt x="9011" y="4063"/>
                    <a:pt x="7592" y="4205"/>
                    <a:pt x="6076" y="4494"/>
                  </a:cubicBezTo>
                  <a:cubicBezTo>
                    <a:pt x="4561" y="4784"/>
                    <a:pt x="2895" y="5226"/>
                    <a:pt x="1077" y="5835"/>
                  </a:cubicBezTo>
                  <a:lnTo>
                    <a:pt x="1077" y="1530"/>
                  </a:lnTo>
                  <a:cubicBezTo>
                    <a:pt x="2910" y="1016"/>
                    <a:pt x="4625" y="632"/>
                    <a:pt x="6220" y="378"/>
                  </a:cubicBezTo>
                  <a:cubicBezTo>
                    <a:pt x="7831" y="124"/>
                    <a:pt x="9346" y="0"/>
                    <a:pt x="10765" y="0"/>
                  </a:cubicBezTo>
                  <a:cubicBezTo>
                    <a:pt x="14433" y="0"/>
                    <a:pt x="17336" y="839"/>
                    <a:pt x="19473" y="2510"/>
                  </a:cubicBezTo>
                  <a:cubicBezTo>
                    <a:pt x="21610" y="4169"/>
                    <a:pt x="22679" y="6413"/>
                    <a:pt x="22679" y="9254"/>
                  </a:cubicBezTo>
                  <a:cubicBezTo>
                    <a:pt x="22679" y="11232"/>
                    <a:pt x="22112" y="12910"/>
                    <a:pt x="20980" y="14280"/>
                  </a:cubicBezTo>
                  <a:cubicBezTo>
                    <a:pt x="19848" y="15632"/>
                    <a:pt x="18237" y="16577"/>
                    <a:pt x="16148" y="17103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2386ECA-DA83-EFED-75F1-1953CAD1E51B}"/>
                </a:ext>
              </a:extLst>
            </p:cNvPr>
            <p:cNvSpPr/>
            <p:nvPr/>
          </p:nvSpPr>
          <p:spPr>
            <a:xfrm>
              <a:off x="7805452" y="3371411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ADE6348-3EC1-3F90-5242-45180068351E}"/>
                </a:ext>
              </a:extLst>
            </p:cNvPr>
            <p:cNvSpPr/>
            <p:nvPr/>
          </p:nvSpPr>
          <p:spPr>
            <a:xfrm>
              <a:off x="7844901" y="3352442"/>
              <a:ext cx="22678" cy="36360"/>
            </a:xfrm>
            <a:custGeom>
              <a:avLst/>
              <a:gdLst>
                <a:gd name="connsiteX0" fmla="*/ 5813 w 22678"/>
                <a:gd name="connsiteY0" fmla="*/ 32292 h 36360"/>
                <a:gd name="connsiteX1" fmla="*/ 22679 w 22678"/>
                <a:gd name="connsiteY1" fmla="*/ 32292 h 36360"/>
                <a:gd name="connsiteX2" fmla="*/ 22679 w 22678"/>
                <a:gd name="connsiteY2" fmla="*/ 36361 h 36360"/>
                <a:gd name="connsiteX3" fmla="*/ 0 w 22678"/>
                <a:gd name="connsiteY3" fmla="*/ 36361 h 36360"/>
                <a:gd name="connsiteX4" fmla="*/ 0 w 22678"/>
                <a:gd name="connsiteY4" fmla="*/ 32292 h 36360"/>
                <a:gd name="connsiteX5" fmla="*/ 7488 w 22678"/>
                <a:gd name="connsiteY5" fmla="*/ 24662 h 36360"/>
                <a:gd name="connsiteX6" fmla="*/ 13468 w 22678"/>
                <a:gd name="connsiteY6" fmla="*/ 18467 h 36360"/>
                <a:gd name="connsiteX7" fmla="*/ 16698 w 22678"/>
                <a:gd name="connsiteY7" fmla="*/ 14067 h 36360"/>
                <a:gd name="connsiteX8" fmla="*/ 17631 w 22678"/>
                <a:gd name="connsiteY8" fmla="*/ 10500 h 36360"/>
                <a:gd name="connsiteX9" fmla="*/ 15621 w 22678"/>
                <a:gd name="connsiteY9" fmla="*/ 5858 h 36360"/>
                <a:gd name="connsiteX10" fmla="*/ 10430 w 22678"/>
                <a:gd name="connsiteY10" fmla="*/ 4063 h 36360"/>
                <a:gd name="connsiteX11" fmla="*/ 5622 w 22678"/>
                <a:gd name="connsiteY11" fmla="*/ 4854 h 36360"/>
                <a:gd name="connsiteX12" fmla="*/ 239 w 22678"/>
                <a:gd name="connsiteY12" fmla="*/ 7246 h 36360"/>
                <a:gd name="connsiteX13" fmla="*/ 239 w 22678"/>
                <a:gd name="connsiteY13" fmla="*/ 2368 h 36360"/>
                <a:gd name="connsiteX14" fmla="*/ 5694 w 22678"/>
                <a:gd name="connsiteY14" fmla="*/ 596 h 36360"/>
                <a:gd name="connsiteX15" fmla="*/ 10335 w 22678"/>
                <a:gd name="connsiteY15" fmla="*/ 0 h 36360"/>
                <a:gd name="connsiteX16" fmla="*/ 19186 w 22678"/>
                <a:gd name="connsiteY16" fmla="*/ 2776 h 36360"/>
                <a:gd name="connsiteX17" fmla="*/ 22487 w 22678"/>
                <a:gd name="connsiteY17" fmla="*/ 10187 h 36360"/>
                <a:gd name="connsiteX18" fmla="*/ 21650 w 22678"/>
                <a:gd name="connsiteY18" fmla="*/ 14374 h 36360"/>
                <a:gd name="connsiteX19" fmla="*/ 18660 w 22678"/>
                <a:gd name="connsiteY19" fmla="*/ 19016 h 36360"/>
                <a:gd name="connsiteX20" fmla="*/ 14856 w 22678"/>
                <a:gd name="connsiteY20" fmla="*/ 23038 h 36360"/>
                <a:gd name="connsiteX21" fmla="*/ 5813 w 22678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8" h="36360">
                  <a:moveTo>
                    <a:pt x="5813" y="32292"/>
                  </a:moveTo>
                  <a:lnTo>
                    <a:pt x="22679" y="32292"/>
                  </a:lnTo>
                  <a:lnTo>
                    <a:pt x="22679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4" y="30396"/>
                    <a:pt x="4330" y="27851"/>
                    <a:pt x="7488" y="24662"/>
                  </a:cubicBezTo>
                  <a:cubicBezTo>
                    <a:pt x="10661" y="21455"/>
                    <a:pt x="12655" y="19394"/>
                    <a:pt x="13468" y="18467"/>
                  </a:cubicBezTo>
                  <a:cubicBezTo>
                    <a:pt x="15016" y="16725"/>
                    <a:pt x="16092" y="15260"/>
                    <a:pt x="16698" y="14067"/>
                  </a:cubicBezTo>
                  <a:cubicBezTo>
                    <a:pt x="17320" y="12856"/>
                    <a:pt x="17631" y="11664"/>
                    <a:pt x="17631" y="10500"/>
                  </a:cubicBezTo>
                  <a:cubicBezTo>
                    <a:pt x="17631" y="8604"/>
                    <a:pt x="16961" y="7057"/>
                    <a:pt x="15621" y="5858"/>
                  </a:cubicBezTo>
                  <a:cubicBezTo>
                    <a:pt x="14298" y="4660"/>
                    <a:pt x="12568" y="4063"/>
                    <a:pt x="10430" y="4063"/>
                  </a:cubicBezTo>
                  <a:cubicBezTo>
                    <a:pt x="8915" y="4063"/>
                    <a:pt x="7312" y="4329"/>
                    <a:pt x="5622" y="4854"/>
                  </a:cubicBezTo>
                  <a:cubicBezTo>
                    <a:pt x="3947" y="5380"/>
                    <a:pt x="2153" y="6177"/>
                    <a:pt x="239" y="7246"/>
                  </a:cubicBezTo>
                  <a:lnTo>
                    <a:pt x="239" y="2368"/>
                  </a:lnTo>
                  <a:cubicBezTo>
                    <a:pt x="2185" y="1583"/>
                    <a:pt x="4003" y="992"/>
                    <a:pt x="5694" y="596"/>
                  </a:cubicBezTo>
                  <a:cubicBezTo>
                    <a:pt x="7384" y="201"/>
                    <a:pt x="8931" y="0"/>
                    <a:pt x="10335" y="0"/>
                  </a:cubicBezTo>
                  <a:cubicBezTo>
                    <a:pt x="14035" y="0"/>
                    <a:pt x="16985" y="927"/>
                    <a:pt x="19186" y="2776"/>
                  </a:cubicBezTo>
                  <a:cubicBezTo>
                    <a:pt x="21387" y="4624"/>
                    <a:pt x="22487" y="7093"/>
                    <a:pt x="22487" y="10187"/>
                  </a:cubicBezTo>
                  <a:cubicBezTo>
                    <a:pt x="22487" y="11658"/>
                    <a:pt x="22208" y="13051"/>
                    <a:pt x="21650" y="14374"/>
                  </a:cubicBezTo>
                  <a:cubicBezTo>
                    <a:pt x="21108" y="15679"/>
                    <a:pt x="20111" y="17227"/>
                    <a:pt x="18660" y="19016"/>
                  </a:cubicBezTo>
                  <a:cubicBezTo>
                    <a:pt x="18261" y="19483"/>
                    <a:pt x="16993" y="20823"/>
                    <a:pt x="14856" y="23038"/>
                  </a:cubicBezTo>
                  <a:cubicBezTo>
                    <a:pt x="12719" y="25240"/>
                    <a:pt x="9705" y="28323"/>
                    <a:pt x="5813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6836FE3-3A7B-B9BD-815D-0649FB282B0E}"/>
                </a:ext>
              </a:extLst>
            </p:cNvPr>
            <p:cNvSpPr/>
            <p:nvPr/>
          </p:nvSpPr>
          <p:spPr>
            <a:xfrm>
              <a:off x="7996457" y="3371411"/>
              <a:ext cx="30668" cy="4068"/>
            </a:xfrm>
            <a:custGeom>
              <a:avLst/>
              <a:gdLst>
                <a:gd name="connsiteX0" fmla="*/ 0 w 30668"/>
                <a:gd name="connsiteY0" fmla="*/ 0 h 4068"/>
                <a:gd name="connsiteX1" fmla="*/ 30669 w 30668"/>
                <a:gd name="connsiteY1" fmla="*/ 0 h 4068"/>
                <a:gd name="connsiteX2" fmla="*/ 30669 w 30668"/>
                <a:gd name="connsiteY2" fmla="*/ 4069 h 4068"/>
                <a:gd name="connsiteX3" fmla="*/ 0 w 30668"/>
                <a:gd name="connsiteY3" fmla="*/ 4069 h 4068"/>
                <a:gd name="connsiteX4" fmla="*/ 0 w 30668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8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9F29B52-AFBD-4CE8-A95D-331D9C5F6A8F}"/>
                </a:ext>
              </a:extLst>
            </p:cNvPr>
            <p:cNvSpPr/>
            <p:nvPr/>
          </p:nvSpPr>
          <p:spPr>
            <a:xfrm>
              <a:off x="8037700" y="3353086"/>
              <a:ext cx="21266" cy="35716"/>
            </a:xfrm>
            <a:custGeom>
              <a:avLst/>
              <a:gdLst>
                <a:gd name="connsiteX0" fmla="*/ 697 w 21266"/>
                <a:gd name="connsiteY0" fmla="*/ 31648 h 35716"/>
                <a:gd name="connsiteX1" fmla="*/ 8587 w 21266"/>
                <a:gd name="connsiteY1" fmla="*/ 31648 h 35716"/>
                <a:gd name="connsiteX2" fmla="*/ 8587 w 21266"/>
                <a:gd name="connsiteY2" fmla="*/ 4400 h 35716"/>
                <a:gd name="connsiteX3" fmla="*/ 0 w 21266"/>
                <a:gd name="connsiteY3" fmla="*/ 6124 h 35716"/>
                <a:gd name="connsiteX4" fmla="*/ 0 w 21266"/>
                <a:gd name="connsiteY4" fmla="*/ 1724 h 35716"/>
                <a:gd name="connsiteX5" fmla="*/ 8539 w 21266"/>
                <a:gd name="connsiteY5" fmla="*/ 0 h 35716"/>
                <a:gd name="connsiteX6" fmla="*/ 13370 w 21266"/>
                <a:gd name="connsiteY6" fmla="*/ 0 h 35716"/>
                <a:gd name="connsiteX7" fmla="*/ 13370 w 21266"/>
                <a:gd name="connsiteY7" fmla="*/ 31648 h 35716"/>
                <a:gd name="connsiteX8" fmla="*/ 21266 w 21266"/>
                <a:gd name="connsiteY8" fmla="*/ 31648 h 35716"/>
                <a:gd name="connsiteX9" fmla="*/ 21266 w 21266"/>
                <a:gd name="connsiteY9" fmla="*/ 35717 h 35716"/>
                <a:gd name="connsiteX10" fmla="*/ 697 w 21266"/>
                <a:gd name="connsiteY10" fmla="*/ 35717 h 35716"/>
                <a:gd name="connsiteX11" fmla="*/ 697 w 21266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6" h="35716">
                  <a:moveTo>
                    <a:pt x="697" y="31648"/>
                  </a:moveTo>
                  <a:lnTo>
                    <a:pt x="8587" y="31648"/>
                  </a:lnTo>
                  <a:lnTo>
                    <a:pt x="8587" y="4400"/>
                  </a:lnTo>
                  <a:lnTo>
                    <a:pt x="0" y="6124"/>
                  </a:lnTo>
                  <a:lnTo>
                    <a:pt x="0" y="1724"/>
                  </a:lnTo>
                  <a:lnTo>
                    <a:pt x="8539" y="0"/>
                  </a:lnTo>
                  <a:lnTo>
                    <a:pt x="13370" y="0"/>
                  </a:lnTo>
                  <a:lnTo>
                    <a:pt x="13370" y="31648"/>
                  </a:lnTo>
                  <a:lnTo>
                    <a:pt x="21266" y="31648"/>
                  </a:lnTo>
                  <a:lnTo>
                    <a:pt x="21266" y="35717"/>
                  </a:lnTo>
                  <a:lnTo>
                    <a:pt x="697" y="35717"/>
                  </a:lnTo>
                  <a:lnTo>
                    <a:pt x="697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20E5833-07A8-C5E9-6096-3C3478E0C948}"/>
                </a:ext>
              </a:extLst>
            </p:cNvPr>
            <p:cNvSpPr/>
            <p:nvPr/>
          </p:nvSpPr>
          <p:spPr>
            <a:xfrm>
              <a:off x="8206565" y="3352442"/>
              <a:ext cx="24691" cy="37051"/>
            </a:xfrm>
            <a:custGeom>
              <a:avLst/>
              <a:gdLst>
                <a:gd name="connsiteX0" fmla="*/ 12343 w 24691"/>
                <a:gd name="connsiteY0" fmla="*/ 3827 h 37051"/>
                <a:gd name="connsiteX1" fmla="*/ 6720 w 24691"/>
                <a:gd name="connsiteY1" fmla="*/ 7512 h 37051"/>
                <a:gd name="connsiteX2" fmla="*/ 4854 w 24691"/>
                <a:gd name="connsiteY2" fmla="*/ 18538 h 37051"/>
                <a:gd name="connsiteX3" fmla="*/ 6720 w 24691"/>
                <a:gd name="connsiteY3" fmla="*/ 29569 h 37051"/>
                <a:gd name="connsiteX4" fmla="*/ 12343 w 24691"/>
                <a:gd name="connsiteY4" fmla="*/ 33225 h 37051"/>
                <a:gd name="connsiteX5" fmla="*/ 17965 w 24691"/>
                <a:gd name="connsiteY5" fmla="*/ 29569 h 37051"/>
                <a:gd name="connsiteX6" fmla="*/ 19855 w 24691"/>
                <a:gd name="connsiteY6" fmla="*/ 18538 h 37051"/>
                <a:gd name="connsiteX7" fmla="*/ 17965 w 24691"/>
                <a:gd name="connsiteY7" fmla="*/ 7512 h 37051"/>
                <a:gd name="connsiteX8" fmla="*/ 12343 w 24691"/>
                <a:gd name="connsiteY8" fmla="*/ 3827 h 37051"/>
                <a:gd name="connsiteX9" fmla="*/ 12343 w 24691"/>
                <a:gd name="connsiteY9" fmla="*/ 0 h 37051"/>
                <a:gd name="connsiteX10" fmla="*/ 21508 w 24691"/>
                <a:gd name="connsiteY10" fmla="*/ 4760 h 37051"/>
                <a:gd name="connsiteX11" fmla="*/ 24691 w 24691"/>
                <a:gd name="connsiteY11" fmla="*/ 18538 h 37051"/>
                <a:gd name="connsiteX12" fmla="*/ 21508 w 24691"/>
                <a:gd name="connsiteY12" fmla="*/ 32315 h 37051"/>
                <a:gd name="connsiteX13" fmla="*/ 12343 w 24691"/>
                <a:gd name="connsiteY13" fmla="*/ 37052 h 37051"/>
                <a:gd name="connsiteX14" fmla="*/ 3159 w 24691"/>
                <a:gd name="connsiteY14" fmla="*/ 32315 h 37051"/>
                <a:gd name="connsiteX15" fmla="*/ 0 w 24691"/>
                <a:gd name="connsiteY15" fmla="*/ 18538 h 37051"/>
                <a:gd name="connsiteX16" fmla="*/ 3159 w 24691"/>
                <a:gd name="connsiteY16" fmla="*/ 4760 h 37051"/>
                <a:gd name="connsiteX17" fmla="*/ 12343 w 24691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91" h="37051">
                  <a:moveTo>
                    <a:pt x="12343" y="3827"/>
                  </a:moveTo>
                  <a:cubicBezTo>
                    <a:pt x="9856" y="3827"/>
                    <a:pt x="7978" y="5055"/>
                    <a:pt x="6720" y="7512"/>
                  </a:cubicBezTo>
                  <a:cubicBezTo>
                    <a:pt x="5474" y="9951"/>
                    <a:pt x="4854" y="13624"/>
                    <a:pt x="4854" y="18538"/>
                  </a:cubicBezTo>
                  <a:cubicBezTo>
                    <a:pt x="4854" y="23433"/>
                    <a:pt x="5474" y="27113"/>
                    <a:pt x="6720" y="29569"/>
                  </a:cubicBezTo>
                  <a:cubicBezTo>
                    <a:pt x="7978" y="32008"/>
                    <a:pt x="9856" y="33225"/>
                    <a:pt x="12343" y="33225"/>
                  </a:cubicBezTo>
                  <a:cubicBezTo>
                    <a:pt x="14847" y="33225"/>
                    <a:pt x="16719" y="32008"/>
                    <a:pt x="17965" y="29569"/>
                  </a:cubicBezTo>
                  <a:cubicBezTo>
                    <a:pt x="19223" y="27113"/>
                    <a:pt x="19855" y="23433"/>
                    <a:pt x="19855" y="18538"/>
                  </a:cubicBezTo>
                  <a:cubicBezTo>
                    <a:pt x="19855" y="13624"/>
                    <a:pt x="19223" y="9951"/>
                    <a:pt x="17965" y="7512"/>
                  </a:cubicBezTo>
                  <a:cubicBezTo>
                    <a:pt x="16719" y="5055"/>
                    <a:pt x="14847" y="3827"/>
                    <a:pt x="12343" y="3827"/>
                  </a:cubicBezTo>
                  <a:moveTo>
                    <a:pt x="12343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91" y="12508"/>
                    <a:pt x="24691" y="18538"/>
                  </a:cubicBezTo>
                  <a:cubicBezTo>
                    <a:pt x="24691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3" y="37052"/>
                  </a:cubicBezTo>
                  <a:cubicBezTo>
                    <a:pt x="8345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45" y="0"/>
                    <a:pt x="1234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1ADA5CD-8BEB-4C63-2A96-3DA99046CCFA}"/>
                </a:ext>
              </a:extLst>
            </p:cNvPr>
            <p:cNvSpPr/>
            <p:nvPr/>
          </p:nvSpPr>
          <p:spPr>
            <a:xfrm>
              <a:off x="8399470" y="3353086"/>
              <a:ext cx="21271" cy="35716"/>
            </a:xfrm>
            <a:custGeom>
              <a:avLst/>
              <a:gdLst>
                <a:gd name="connsiteX0" fmla="*/ 697 w 21271"/>
                <a:gd name="connsiteY0" fmla="*/ 31648 h 35716"/>
                <a:gd name="connsiteX1" fmla="*/ 8593 w 21271"/>
                <a:gd name="connsiteY1" fmla="*/ 31648 h 35716"/>
                <a:gd name="connsiteX2" fmla="*/ 8593 w 21271"/>
                <a:gd name="connsiteY2" fmla="*/ 4400 h 35716"/>
                <a:gd name="connsiteX3" fmla="*/ 0 w 21271"/>
                <a:gd name="connsiteY3" fmla="*/ 6124 h 35716"/>
                <a:gd name="connsiteX4" fmla="*/ 0 w 21271"/>
                <a:gd name="connsiteY4" fmla="*/ 1724 h 35716"/>
                <a:gd name="connsiteX5" fmla="*/ 8540 w 21271"/>
                <a:gd name="connsiteY5" fmla="*/ 0 h 35716"/>
                <a:gd name="connsiteX6" fmla="*/ 13376 w 21271"/>
                <a:gd name="connsiteY6" fmla="*/ 0 h 35716"/>
                <a:gd name="connsiteX7" fmla="*/ 13376 w 21271"/>
                <a:gd name="connsiteY7" fmla="*/ 31648 h 35716"/>
                <a:gd name="connsiteX8" fmla="*/ 21272 w 21271"/>
                <a:gd name="connsiteY8" fmla="*/ 31648 h 35716"/>
                <a:gd name="connsiteX9" fmla="*/ 21272 w 21271"/>
                <a:gd name="connsiteY9" fmla="*/ 35717 h 35716"/>
                <a:gd name="connsiteX10" fmla="*/ 697 w 21271"/>
                <a:gd name="connsiteY10" fmla="*/ 35717 h 35716"/>
                <a:gd name="connsiteX11" fmla="*/ 697 w 21271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71" h="35716">
                  <a:moveTo>
                    <a:pt x="697" y="31648"/>
                  </a:moveTo>
                  <a:lnTo>
                    <a:pt x="8593" y="31648"/>
                  </a:lnTo>
                  <a:lnTo>
                    <a:pt x="8593" y="4400"/>
                  </a:lnTo>
                  <a:lnTo>
                    <a:pt x="0" y="6124"/>
                  </a:lnTo>
                  <a:lnTo>
                    <a:pt x="0" y="1724"/>
                  </a:lnTo>
                  <a:lnTo>
                    <a:pt x="8540" y="0"/>
                  </a:lnTo>
                  <a:lnTo>
                    <a:pt x="13376" y="0"/>
                  </a:lnTo>
                  <a:lnTo>
                    <a:pt x="13376" y="31648"/>
                  </a:lnTo>
                  <a:lnTo>
                    <a:pt x="21272" y="31648"/>
                  </a:lnTo>
                  <a:lnTo>
                    <a:pt x="21272" y="35717"/>
                  </a:lnTo>
                  <a:lnTo>
                    <a:pt x="697" y="35717"/>
                  </a:lnTo>
                  <a:lnTo>
                    <a:pt x="697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9FB2532-D0DB-DDED-E3B9-473CCDC0A23E}"/>
                </a:ext>
              </a:extLst>
            </p:cNvPr>
            <p:cNvSpPr/>
            <p:nvPr/>
          </p:nvSpPr>
          <p:spPr>
            <a:xfrm>
              <a:off x="8589961" y="3352442"/>
              <a:ext cx="22683" cy="36360"/>
            </a:xfrm>
            <a:custGeom>
              <a:avLst/>
              <a:gdLst>
                <a:gd name="connsiteX0" fmla="*/ 5817 w 22683"/>
                <a:gd name="connsiteY0" fmla="*/ 32292 h 36360"/>
                <a:gd name="connsiteX1" fmla="*/ 22683 w 22683"/>
                <a:gd name="connsiteY1" fmla="*/ 32292 h 36360"/>
                <a:gd name="connsiteX2" fmla="*/ 22683 w 22683"/>
                <a:gd name="connsiteY2" fmla="*/ 36361 h 36360"/>
                <a:gd name="connsiteX3" fmla="*/ 0 w 22683"/>
                <a:gd name="connsiteY3" fmla="*/ 36361 h 36360"/>
                <a:gd name="connsiteX4" fmla="*/ 0 w 22683"/>
                <a:gd name="connsiteY4" fmla="*/ 32292 h 36360"/>
                <a:gd name="connsiteX5" fmla="*/ 7488 w 22683"/>
                <a:gd name="connsiteY5" fmla="*/ 24662 h 36360"/>
                <a:gd name="connsiteX6" fmla="*/ 13471 w 22683"/>
                <a:gd name="connsiteY6" fmla="*/ 18467 h 36360"/>
                <a:gd name="connsiteX7" fmla="*/ 16701 w 22683"/>
                <a:gd name="connsiteY7" fmla="*/ 14067 h 36360"/>
                <a:gd name="connsiteX8" fmla="*/ 17634 w 22683"/>
                <a:gd name="connsiteY8" fmla="*/ 10500 h 36360"/>
                <a:gd name="connsiteX9" fmla="*/ 15626 w 22683"/>
                <a:gd name="connsiteY9" fmla="*/ 5858 h 36360"/>
                <a:gd name="connsiteX10" fmla="*/ 10435 w 22683"/>
                <a:gd name="connsiteY10" fmla="*/ 4063 h 36360"/>
                <a:gd name="connsiteX11" fmla="*/ 5622 w 22683"/>
                <a:gd name="connsiteY11" fmla="*/ 4854 h 36360"/>
                <a:gd name="connsiteX12" fmla="*/ 242 w 22683"/>
                <a:gd name="connsiteY12" fmla="*/ 7246 h 36360"/>
                <a:gd name="connsiteX13" fmla="*/ 242 w 22683"/>
                <a:gd name="connsiteY13" fmla="*/ 2368 h 36360"/>
                <a:gd name="connsiteX14" fmla="*/ 5693 w 22683"/>
                <a:gd name="connsiteY14" fmla="*/ 596 h 36360"/>
                <a:gd name="connsiteX15" fmla="*/ 10335 w 22683"/>
                <a:gd name="connsiteY15" fmla="*/ 0 h 36360"/>
                <a:gd name="connsiteX16" fmla="*/ 19187 w 22683"/>
                <a:gd name="connsiteY16" fmla="*/ 2776 h 36360"/>
                <a:gd name="connsiteX17" fmla="*/ 22488 w 22683"/>
                <a:gd name="connsiteY17" fmla="*/ 10187 h 36360"/>
                <a:gd name="connsiteX18" fmla="*/ 21650 w 22683"/>
                <a:gd name="connsiteY18" fmla="*/ 14374 h 36360"/>
                <a:gd name="connsiteX19" fmla="*/ 18662 w 22683"/>
                <a:gd name="connsiteY19" fmla="*/ 19016 h 36360"/>
                <a:gd name="connsiteX20" fmla="*/ 14858 w 22683"/>
                <a:gd name="connsiteY20" fmla="*/ 23038 h 36360"/>
                <a:gd name="connsiteX21" fmla="*/ 5817 w 22683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83" h="36360">
                  <a:moveTo>
                    <a:pt x="5817" y="32292"/>
                  </a:moveTo>
                  <a:lnTo>
                    <a:pt x="22683" y="32292"/>
                  </a:lnTo>
                  <a:lnTo>
                    <a:pt x="22683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7" y="30396"/>
                    <a:pt x="4329" y="27851"/>
                    <a:pt x="7488" y="24662"/>
                  </a:cubicBezTo>
                  <a:cubicBezTo>
                    <a:pt x="10660" y="21455"/>
                    <a:pt x="12656" y="19394"/>
                    <a:pt x="13471" y="18467"/>
                  </a:cubicBezTo>
                  <a:cubicBezTo>
                    <a:pt x="15018" y="16725"/>
                    <a:pt x="16093" y="15260"/>
                    <a:pt x="16701" y="14067"/>
                  </a:cubicBezTo>
                  <a:cubicBezTo>
                    <a:pt x="17321" y="12856"/>
                    <a:pt x="17634" y="11664"/>
                    <a:pt x="17634" y="10500"/>
                  </a:cubicBezTo>
                  <a:cubicBezTo>
                    <a:pt x="17634" y="8604"/>
                    <a:pt x="16967" y="7057"/>
                    <a:pt x="15626" y="5858"/>
                  </a:cubicBezTo>
                  <a:cubicBezTo>
                    <a:pt x="14297" y="4660"/>
                    <a:pt x="12567" y="4063"/>
                    <a:pt x="10435" y="4063"/>
                  </a:cubicBezTo>
                  <a:cubicBezTo>
                    <a:pt x="8917" y="4063"/>
                    <a:pt x="7317" y="4329"/>
                    <a:pt x="5622" y="4854"/>
                  </a:cubicBezTo>
                  <a:cubicBezTo>
                    <a:pt x="3951" y="5380"/>
                    <a:pt x="2156" y="6177"/>
                    <a:pt x="242" y="7246"/>
                  </a:cubicBezTo>
                  <a:lnTo>
                    <a:pt x="242" y="2368"/>
                  </a:lnTo>
                  <a:cubicBezTo>
                    <a:pt x="2185" y="1583"/>
                    <a:pt x="4004" y="992"/>
                    <a:pt x="5693" y="596"/>
                  </a:cubicBezTo>
                  <a:cubicBezTo>
                    <a:pt x="7388" y="201"/>
                    <a:pt x="8935" y="0"/>
                    <a:pt x="10335" y="0"/>
                  </a:cubicBezTo>
                  <a:cubicBezTo>
                    <a:pt x="14038" y="0"/>
                    <a:pt x="16984" y="927"/>
                    <a:pt x="19187" y="2776"/>
                  </a:cubicBezTo>
                  <a:cubicBezTo>
                    <a:pt x="21390" y="4624"/>
                    <a:pt x="22488" y="7093"/>
                    <a:pt x="22488" y="10187"/>
                  </a:cubicBezTo>
                  <a:cubicBezTo>
                    <a:pt x="22488" y="11658"/>
                    <a:pt x="22211" y="13051"/>
                    <a:pt x="21650" y="14374"/>
                  </a:cubicBezTo>
                  <a:cubicBezTo>
                    <a:pt x="21112" y="15679"/>
                    <a:pt x="20114" y="17227"/>
                    <a:pt x="18662" y="19016"/>
                  </a:cubicBezTo>
                  <a:cubicBezTo>
                    <a:pt x="18266" y="19483"/>
                    <a:pt x="16996" y="20823"/>
                    <a:pt x="14858" y="23038"/>
                  </a:cubicBezTo>
                  <a:cubicBezTo>
                    <a:pt x="12721" y="25240"/>
                    <a:pt x="9709" y="28323"/>
                    <a:pt x="5817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AE7C0EF-31AC-01E4-609B-D1A25E07E6CC}"/>
                </a:ext>
              </a:extLst>
            </p:cNvPr>
            <p:cNvSpPr/>
            <p:nvPr/>
          </p:nvSpPr>
          <p:spPr>
            <a:xfrm>
              <a:off x="8780741" y="3352442"/>
              <a:ext cx="23515" cy="37051"/>
            </a:xfrm>
            <a:custGeom>
              <a:avLst/>
              <a:gdLst>
                <a:gd name="connsiteX0" fmla="*/ 16146 w 23515"/>
                <a:gd name="connsiteY0" fmla="*/ 17103 h 37051"/>
                <a:gd name="connsiteX1" fmla="*/ 21555 w 23515"/>
                <a:gd name="connsiteY1" fmla="*/ 20191 h 37051"/>
                <a:gd name="connsiteX2" fmla="*/ 23516 w 23515"/>
                <a:gd name="connsiteY2" fmla="*/ 25979 h 37051"/>
                <a:gd name="connsiteX3" fmla="*/ 19878 w 23515"/>
                <a:gd name="connsiteY3" fmla="*/ 34158 h 37051"/>
                <a:gd name="connsiteX4" fmla="*/ 9543 w 23515"/>
                <a:gd name="connsiteY4" fmla="*/ 37052 h 37051"/>
                <a:gd name="connsiteX5" fmla="*/ 4902 w 23515"/>
                <a:gd name="connsiteY5" fmla="*/ 36597 h 37051"/>
                <a:gd name="connsiteX6" fmla="*/ 0 w 23515"/>
                <a:gd name="connsiteY6" fmla="*/ 35286 h 37051"/>
                <a:gd name="connsiteX7" fmla="*/ 0 w 23515"/>
                <a:gd name="connsiteY7" fmla="*/ 30620 h 37051"/>
                <a:gd name="connsiteX8" fmla="*/ 4400 w 23515"/>
                <a:gd name="connsiteY8" fmla="*/ 32392 h 37051"/>
                <a:gd name="connsiteX9" fmla="*/ 9402 w 23515"/>
                <a:gd name="connsiteY9" fmla="*/ 32989 h 37051"/>
                <a:gd name="connsiteX10" fmla="*/ 16317 w 23515"/>
                <a:gd name="connsiteY10" fmla="*/ 31193 h 37051"/>
                <a:gd name="connsiteX11" fmla="*/ 18709 w 23515"/>
                <a:gd name="connsiteY11" fmla="*/ 25979 h 37051"/>
                <a:gd name="connsiteX12" fmla="*/ 16482 w 23515"/>
                <a:gd name="connsiteY12" fmla="*/ 21048 h 37051"/>
                <a:gd name="connsiteX13" fmla="*/ 10335 w 23515"/>
                <a:gd name="connsiteY13" fmla="*/ 19258 h 37051"/>
                <a:gd name="connsiteX14" fmla="*/ 6171 w 23515"/>
                <a:gd name="connsiteY14" fmla="*/ 19258 h 37051"/>
                <a:gd name="connsiteX15" fmla="*/ 6171 w 23515"/>
                <a:gd name="connsiteY15" fmla="*/ 15284 h 37051"/>
                <a:gd name="connsiteX16" fmla="*/ 10524 w 23515"/>
                <a:gd name="connsiteY16" fmla="*/ 15284 h 37051"/>
                <a:gd name="connsiteX17" fmla="*/ 15980 w 23515"/>
                <a:gd name="connsiteY17" fmla="*/ 13872 h 37051"/>
                <a:gd name="connsiteX18" fmla="*/ 17870 w 23515"/>
                <a:gd name="connsiteY18" fmla="*/ 9756 h 37051"/>
                <a:gd name="connsiteX19" fmla="*/ 15910 w 23515"/>
                <a:gd name="connsiteY19" fmla="*/ 5545 h 37051"/>
                <a:gd name="connsiteX20" fmla="*/ 10335 w 23515"/>
                <a:gd name="connsiteY20" fmla="*/ 4063 h 37051"/>
                <a:gd name="connsiteX21" fmla="*/ 6077 w 23515"/>
                <a:gd name="connsiteY21" fmla="*/ 4494 h 37051"/>
                <a:gd name="connsiteX22" fmla="*/ 1075 w 23515"/>
                <a:gd name="connsiteY22" fmla="*/ 5835 h 37051"/>
                <a:gd name="connsiteX23" fmla="*/ 1075 w 23515"/>
                <a:gd name="connsiteY23" fmla="*/ 1530 h 37051"/>
                <a:gd name="connsiteX24" fmla="*/ 6219 w 23515"/>
                <a:gd name="connsiteY24" fmla="*/ 378 h 37051"/>
                <a:gd name="connsiteX25" fmla="*/ 10766 w 23515"/>
                <a:gd name="connsiteY25" fmla="*/ 0 h 37051"/>
                <a:gd name="connsiteX26" fmla="*/ 19471 w 23515"/>
                <a:gd name="connsiteY26" fmla="*/ 2510 h 37051"/>
                <a:gd name="connsiteX27" fmla="*/ 22677 w 23515"/>
                <a:gd name="connsiteY27" fmla="*/ 9254 h 37051"/>
                <a:gd name="connsiteX28" fmla="*/ 20983 w 23515"/>
                <a:gd name="connsiteY28" fmla="*/ 14280 h 37051"/>
                <a:gd name="connsiteX29" fmla="*/ 16146 w 23515"/>
                <a:gd name="connsiteY29" fmla="*/ 17103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5" h="37051">
                  <a:moveTo>
                    <a:pt x="16146" y="17103"/>
                  </a:moveTo>
                  <a:cubicBezTo>
                    <a:pt x="18461" y="17599"/>
                    <a:pt x="20262" y="18626"/>
                    <a:pt x="21555" y="20191"/>
                  </a:cubicBezTo>
                  <a:cubicBezTo>
                    <a:pt x="22860" y="21756"/>
                    <a:pt x="23516" y="23681"/>
                    <a:pt x="23516" y="25979"/>
                  </a:cubicBezTo>
                  <a:cubicBezTo>
                    <a:pt x="23516" y="29504"/>
                    <a:pt x="22305" y="32227"/>
                    <a:pt x="19878" y="34158"/>
                  </a:cubicBezTo>
                  <a:cubicBezTo>
                    <a:pt x="17457" y="36089"/>
                    <a:pt x="14014" y="37052"/>
                    <a:pt x="9543" y="37052"/>
                  </a:cubicBezTo>
                  <a:cubicBezTo>
                    <a:pt x="8043" y="37052"/>
                    <a:pt x="6496" y="36898"/>
                    <a:pt x="4902" y="36597"/>
                  </a:cubicBezTo>
                  <a:cubicBezTo>
                    <a:pt x="3325" y="36313"/>
                    <a:pt x="1689" y="35876"/>
                    <a:pt x="0" y="35286"/>
                  </a:cubicBezTo>
                  <a:lnTo>
                    <a:pt x="0" y="30620"/>
                  </a:lnTo>
                  <a:cubicBezTo>
                    <a:pt x="1341" y="31400"/>
                    <a:pt x="2805" y="31991"/>
                    <a:pt x="4400" y="32392"/>
                  </a:cubicBezTo>
                  <a:cubicBezTo>
                    <a:pt x="5994" y="32788"/>
                    <a:pt x="7660" y="32989"/>
                    <a:pt x="9402" y="32989"/>
                  </a:cubicBezTo>
                  <a:cubicBezTo>
                    <a:pt x="12431" y="32989"/>
                    <a:pt x="14740" y="32392"/>
                    <a:pt x="16317" y="31193"/>
                  </a:cubicBezTo>
                  <a:cubicBezTo>
                    <a:pt x="17912" y="29994"/>
                    <a:pt x="18709" y="28258"/>
                    <a:pt x="18709" y="25979"/>
                  </a:cubicBezTo>
                  <a:cubicBezTo>
                    <a:pt x="18709" y="23870"/>
                    <a:pt x="17965" y="22229"/>
                    <a:pt x="16482" y="21048"/>
                  </a:cubicBezTo>
                  <a:cubicBezTo>
                    <a:pt x="15012" y="19855"/>
                    <a:pt x="12963" y="19258"/>
                    <a:pt x="10335" y="19258"/>
                  </a:cubicBezTo>
                  <a:lnTo>
                    <a:pt x="6171" y="19258"/>
                  </a:lnTo>
                  <a:lnTo>
                    <a:pt x="6171" y="15284"/>
                  </a:lnTo>
                  <a:lnTo>
                    <a:pt x="10524" y="15284"/>
                  </a:lnTo>
                  <a:cubicBezTo>
                    <a:pt x="12904" y="15284"/>
                    <a:pt x="14723" y="14811"/>
                    <a:pt x="15980" y="13872"/>
                  </a:cubicBezTo>
                  <a:cubicBezTo>
                    <a:pt x="17238" y="12916"/>
                    <a:pt x="17870" y="11545"/>
                    <a:pt x="17870" y="9756"/>
                  </a:cubicBezTo>
                  <a:cubicBezTo>
                    <a:pt x="17870" y="7925"/>
                    <a:pt x="17215" y="6520"/>
                    <a:pt x="15910" y="5545"/>
                  </a:cubicBezTo>
                  <a:cubicBezTo>
                    <a:pt x="14616" y="4559"/>
                    <a:pt x="12762" y="4063"/>
                    <a:pt x="10335" y="4063"/>
                  </a:cubicBezTo>
                  <a:cubicBezTo>
                    <a:pt x="9012" y="4063"/>
                    <a:pt x="7594" y="4205"/>
                    <a:pt x="6077" y="4494"/>
                  </a:cubicBezTo>
                  <a:cubicBezTo>
                    <a:pt x="4559" y="4784"/>
                    <a:pt x="2894" y="5226"/>
                    <a:pt x="1075" y="5835"/>
                  </a:cubicBezTo>
                  <a:lnTo>
                    <a:pt x="1075" y="1530"/>
                  </a:lnTo>
                  <a:cubicBezTo>
                    <a:pt x="2911" y="1016"/>
                    <a:pt x="4624" y="632"/>
                    <a:pt x="6219" y="378"/>
                  </a:cubicBezTo>
                  <a:cubicBezTo>
                    <a:pt x="7831" y="124"/>
                    <a:pt x="9343" y="0"/>
                    <a:pt x="10766" y="0"/>
                  </a:cubicBezTo>
                  <a:cubicBezTo>
                    <a:pt x="14433" y="0"/>
                    <a:pt x="17339" y="839"/>
                    <a:pt x="19471" y="2510"/>
                  </a:cubicBezTo>
                  <a:cubicBezTo>
                    <a:pt x="21608" y="4169"/>
                    <a:pt x="22677" y="6413"/>
                    <a:pt x="22677" y="9254"/>
                  </a:cubicBezTo>
                  <a:cubicBezTo>
                    <a:pt x="22677" y="11232"/>
                    <a:pt x="22110" y="12910"/>
                    <a:pt x="20983" y="14280"/>
                  </a:cubicBezTo>
                  <a:cubicBezTo>
                    <a:pt x="19849" y="15632"/>
                    <a:pt x="18236" y="16577"/>
                    <a:pt x="16146" y="17103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B546C2A-4258-DE9D-42A4-2C4A2652696E}"/>
                </a:ext>
              </a:extLst>
            </p:cNvPr>
            <p:cNvSpPr/>
            <p:nvPr/>
          </p:nvSpPr>
          <p:spPr>
            <a:xfrm>
              <a:off x="8202868" y="3419193"/>
              <a:ext cx="28216" cy="25671"/>
            </a:xfrm>
            <a:custGeom>
              <a:avLst/>
              <a:gdLst>
                <a:gd name="connsiteX0" fmla="*/ 28217 w 28216"/>
                <a:gd name="connsiteY0" fmla="*/ 3732 h 25671"/>
                <a:gd name="connsiteX1" fmla="*/ 27248 w 28216"/>
                <a:gd name="connsiteY1" fmla="*/ 6165 h 25671"/>
                <a:gd name="connsiteX2" fmla="*/ 25176 w 28216"/>
                <a:gd name="connsiteY2" fmla="*/ 7028 h 25671"/>
                <a:gd name="connsiteX3" fmla="*/ 23569 w 28216"/>
                <a:gd name="connsiteY3" fmla="*/ 6419 h 25671"/>
                <a:gd name="connsiteX4" fmla="*/ 23014 w 28216"/>
                <a:gd name="connsiteY4" fmla="*/ 5031 h 25671"/>
                <a:gd name="connsiteX5" fmla="*/ 23794 w 28216"/>
                <a:gd name="connsiteY5" fmla="*/ 3071 h 25671"/>
                <a:gd name="connsiteX6" fmla="*/ 25731 w 28216"/>
                <a:gd name="connsiteY6" fmla="*/ 1961 h 25671"/>
                <a:gd name="connsiteX7" fmla="*/ 22908 w 28216"/>
                <a:gd name="connsiteY7" fmla="*/ 1246 h 25671"/>
                <a:gd name="connsiteX8" fmla="*/ 20829 w 28216"/>
                <a:gd name="connsiteY8" fmla="*/ 1825 h 25671"/>
                <a:gd name="connsiteX9" fmla="*/ 19311 w 28216"/>
                <a:gd name="connsiteY9" fmla="*/ 3154 h 25671"/>
                <a:gd name="connsiteX10" fmla="*/ 18260 w 28216"/>
                <a:gd name="connsiteY10" fmla="*/ 4978 h 25671"/>
                <a:gd name="connsiteX11" fmla="*/ 17593 w 28216"/>
                <a:gd name="connsiteY11" fmla="*/ 6667 h 25671"/>
                <a:gd name="connsiteX12" fmla="*/ 17291 w 28216"/>
                <a:gd name="connsiteY12" fmla="*/ 7937 h 25671"/>
                <a:gd name="connsiteX13" fmla="*/ 15355 w 28216"/>
                <a:gd name="connsiteY13" fmla="*/ 15685 h 25671"/>
                <a:gd name="connsiteX14" fmla="*/ 14415 w 28216"/>
                <a:gd name="connsiteY14" fmla="*/ 20664 h 25671"/>
                <a:gd name="connsiteX15" fmla="*/ 15189 w 28216"/>
                <a:gd name="connsiteY15" fmla="*/ 23351 h 25671"/>
                <a:gd name="connsiteX16" fmla="*/ 17510 w 28216"/>
                <a:gd name="connsiteY16" fmla="*/ 24402 h 25671"/>
                <a:gd name="connsiteX17" fmla="*/ 18809 w 28216"/>
                <a:gd name="connsiteY17" fmla="*/ 24231 h 25671"/>
                <a:gd name="connsiteX18" fmla="*/ 20386 w 28216"/>
                <a:gd name="connsiteY18" fmla="*/ 23540 h 25671"/>
                <a:gd name="connsiteX19" fmla="*/ 22105 w 28216"/>
                <a:gd name="connsiteY19" fmla="*/ 22240 h 25671"/>
                <a:gd name="connsiteX20" fmla="*/ 23735 w 28216"/>
                <a:gd name="connsiteY20" fmla="*/ 20085 h 25671"/>
                <a:gd name="connsiteX21" fmla="*/ 25063 w 28216"/>
                <a:gd name="connsiteY21" fmla="*/ 16984 h 25671"/>
                <a:gd name="connsiteX22" fmla="*/ 25784 w 28216"/>
                <a:gd name="connsiteY22" fmla="*/ 16376 h 25671"/>
                <a:gd name="connsiteX23" fmla="*/ 26475 w 28216"/>
                <a:gd name="connsiteY23" fmla="*/ 16931 h 25671"/>
                <a:gd name="connsiteX24" fmla="*/ 26085 w 28216"/>
                <a:gd name="connsiteY24" fmla="*/ 18396 h 25671"/>
                <a:gd name="connsiteX25" fmla="*/ 24927 w 28216"/>
                <a:gd name="connsiteY25" fmla="*/ 20634 h 25671"/>
                <a:gd name="connsiteX26" fmla="*/ 23126 w 28216"/>
                <a:gd name="connsiteY26" fmla="*/ 23014 h 25671"/>
                <a:gd name="connsiteX27" fmla="*/ 20581 w 28216"/>
                <a:gd name="connsiteY27" fmla="*/ 24898 h 25671"/>
                <a:gd name="connsiteX28" fmla="*/ 17398 w 28216"/>
                <a:gd name="connsiteY28" fmla="*/ 25672 h 25671"/>
                <a:gd name="connsiteX29" fmla="*/ 13447 w 28216"/>
                <a:gd name="connsiteY29" fmla="*/ 24402 h 25671"/>
                <a:gd name="connsiteX30" fmla="*/ 11286 w 28216"/>
                <a:gd name="connsiteY30" fmla="*/ 21355 h 25671"/>
                <a:gd name="connsiteX31" fmla="*/ 10955 w 28216"/>
                <a:gd name="connsiteY31" fmla="*/ 21939 h 25671"/>
                <a:gd name="connsiteX32" fmla="*/ 10181 w 28216"/>
                <a:gd name="connsiteY32" fmla="*/ 23014 h 25671"/>
                <a:gd name="connsiteX33" fmla="*/ 8988 w 28216"/>
                <a:gd name="connsiteY33" fmla="*/ 24290 h 25671"/>
                <a:gd name="connsiteX34" fmla="*/ 7358 w 28216"/>
                <a:gd name="connsiteY34" fmla="*/ 25229 h 25671"/>
                <a:gd name="connsiteX35" fmla="*/ 5339 w 28216"/>
                <a:gd name="connsiteY35" fmla="*/ 25672 h 25671"/>
                <a:gd name="connsiteX36" fmla="*/ 2823 w 28216"/>
                <a:gd name="connsiteY36" fmla="*/ 25282 h 25671"/>
                <a:gd name="connsiteX37" fmla="*/ 827 w 28216"/>
                <a:gd name="connsiteY37" fmla="*/ 24012 h 25671"/>
                <a:gd name="connsiteX38" fmla="*/ 0 w 28216"/>
                <a:gd name="connsiteY38" fmla="*/ 21910 h 25671"/>
                <a:gd name="connsiteX39" fmla="*/ 915 w 28216"/>
                <a:gd name="connsiteY39" fmla="*/ 19612 h 25671"/>
                <a:gd name="connsiteX40" fmla="*/ 3124 w 28216"/>
                <a:gd name="connsiteY40" fmla="*/ 18644 h 25671"/>
                <a:gd name="connsiteX41" fmla="*/ 4565 w 28216"/>
                <a:gd name="connsiteY41" fmla="*/ 19116 h 25671"/>
                <a:gd name="connsiteX42" fmla="*/ 5226 w 28216"/>
                <a:gd name="connsiteY42" fmla="*/ 20610 h 25671"/>
                <a:gd name="connsiteX43" fmla="*/ 4453 w 28216"/>
                <a:gd name="connsiteY43" fmla="*/ 22601 h 25671"/>
                <a:gd name="connsiteX44" fmla="*/ 2575 w 28216"/>
                <a:gd name="connsiteY44" fmla="*/ 23681 h 25671"/>
                <a:gd name="connsiteX45" fmla="*/ 5392 w 28216"/>
                <a:gd name="connsiteY45" fmla="*/ 24402 h 25671"/>
                <a:gd name="connsiteX46" fmla="*/ 8658 w 28216"/>
                <a:gd name="connsiteY46" fmla="*/ 22796 h 25671"/>
                <a:gd name="connsiteX47" fmla="*/ 10789 w 28216"/>
                <a:gd name="connsiteY47" fmla="*/ 18508 h 25671"/>
                <a:gd name="connsiteX48" fmla="*/ 13169 w 28216"/>
                <a:gd name="connsiteY48" fmla="*/ 9183 h 25671"/>
                <a:gd name="connsiteX49" fmla="*/ 13831 w 28216"/>
                <a:gd name="connsiteY49" fmla="*/ 5031 h 25671"/>
                <a:gd name="connsiteX50" fmla="*/ 13530 w 28216"/>
                <a:gd name="connsiteY50" fmla="*/ 3071 h 25671"/>
                <a:gd name="connsiteX51" fmla="*/ 12697 w 28216"/>
                <a:gd name="connsiteY51" fmla="*/ 1907 h 25671"/>
                <a:gd name="connsiteX52" fmla="*/ 11728 w 28216"/>
                <a:gd name="connsiteY52" fmla="*/ 1382 h 25671"/>
                <a:gd name="connsiteX53" fmla="*/ 10789 w 28216"/>
                <a:gd name="connsiteY53" fmla="*/ 1246 h 25671"/>
                <a:gd name="connsiteX54" fmla="*/ 9018 w 28216"/>
                <a:gd name="connsiteY54" fmla="*/ 1577 h 25671"/>
                <a:gd name="connsiteX55" fmla="*/ 6998 w 28216"/>
                <a:gd name="connsiteY55" fmla="*/ 2681 h 25671"/>
                <a:gd name="connsiteX56" fmla="*/ 4896 w 28216"/>
                <a:gd name="connsiteY56" fmla="*/ 4978 h 25671"/>
                <a:gd name="connsiteX57" fmla="*/ 3183 w 28216"/>
                <a:gd name="connsiteY57" fmla="*/ 8658 h 25671"/>
                <a:gd name="connsiteX58" fmla="*/ 2433 w 28216"/>
                <a:gd name="connsiteY58" fmla="*/ 9295 h 25671"/>
                <a:gd name="connsiteX59" fmla="*/ 1772 w 28216"/>
                <a:gd name="connsiteY59" fmla="*/ 8711 h 25671"/>
                <a:gd name="connsiteX60" fmla="*/ 2132 w 28216"/>
                <a:gd name="connsiteY60" fmla="*/ 7276 h 25671"/>
                <a:gd name="connsiteX61" fmla="*/ 3289 w 28216"/>
                <a:gd name="connsiteY61" fmla="*/ 5031 h 25671"/>
                <a:gd name="connsiteX62" fmla="*/ 5120 w 28216"/>
                <a:gd name="connsiteY62" fmla="*/ 2681 h 25671"/>
                <a:gd name="connsiteX63" fmla="*/ 7689 w 28216"/>
                <a:gd name="connsiteY63" fmla="*/ 774 h 25671"/>
                <a:gd name="connsiteX64" fmla="*/ 10902 w 28216"/>
                <a:gd name="connsiteY64" fmla="*/ 0 h 25671"/>
                <a:gd name="connsiteX65" fmla="*/ 12366 w 28216"/>
                <a:gd name="connsiteY65" fmla="*/ 165 h 25671"/>
                <a:gd name="connsiteX66" fmla="*/ 13996 w 28216"/>
                <a:gd name="connsiteY66" fmla="*/ 720 h 25671"/>
                <a:gd name="connsiteX67" fmla="*/ 15715 w 28216"/>
                <a:gd name="connsiteY67" fmla="*/ 2043 h 25671"/>
                <a:gd name="connsiteX68" fmla="*/ 17014 w 28216"/>
                <a:gd name="connsiteY68" fmla="*/ 4287 h 25671"/>
                <a:gd name="connsiteX69" fmla="*/ 17788 w 28216"/>
                <a:gd name="connsiteY69" fmla="*/ 3041 h 25671"/>
                <a:gd name="connsiteX70" fmla="*/ 18980 w 28216"/>
                <a:gd name="connsiteY70" fmla="*/ 1689 h 25671"/>
                <a:gd name="connsiteX71" fmla="*/ 20746 w 28216"/>
                <a:gd name="connsiteY71" fmla="*/ 466 h 25671"/>
                <a:gd name="connsiteX72" fmla="*/ 22961 w 28216"/>
                <a:gd name="connsiteY72" fmla="*/ 0 h 25671"/>
                <a:gd name="connsiteX73" fmla="*/ 25205 w 28216"/>
                <a:gd name="connsiteY73" fmla="*/ 301 h 25671"/>
                <a:gd name="connsiteX74" fmla="*/ 27248 w 28216"/>
                <a:gd name="connsiteY74" fmla="*/ 1494 h 25671"/>
                <a:gd name="connsiteX75" fmla="*/ 28217 w 28216"/>
                <a:gd name="connsiteY75" fmla="*/ 3732 h 2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8216" h="25671">
                  <a:moveTo>
                    <a:pt x="28217" y="3732"/>
                  </a:moveTo>
                  <a:cubicBezTo>
                    <a:pt x="28217" y="4766"/>
                    <a:pt x="27892" y="5581"/>
                    <a:pt x="27248" y="6165"/>
                  </a:cubicBezTo>
                  <a:cubicBezTo>
                    <a:pt x="26605" y="6738"/>
                    <a:pt x="25914" y="7028"/>
                    <a:pt x="25176" y="7028"/>
                  </a:cubicBezTo>
                  <a:cubicBezTo>
                    <a:pt x="24473" y="7028"/>
                    <a:pt x="23941" y="6827"/>
                    <a:pt x="23569" y="6419"/>
                  </a:cubicBezTo>
                  <a:cubicBezTo>
                    <a:pt x="23197" y="6012"/>
                    <a:pt x="23014" y="5551"/>
                    <a:pt x="23014" y="5031"/>
                  </a:cubicBezTo>
                  <a:cubicBezTo>
                    <a:pt x="23014" y="4329"/>
                    <a:pt x="23274" y="3679"/>
                    <a:pt x="23794" y="3071"/>
                  </a:cubicBezTo>
                  <a:cubicBezTo>
                    <a:pt x="24307" y="2463"/>
                    <a:pt x="24957" y="2091"/>
                    <a:pt x="25731" y="1961"/>
                  </a:cubicBezTo>
                  <a:cubicBezTo>
                    <a:pt x="24969" y="1482"/>
                    <a:pt x="24030" y="1246"/>
                    <a:pt x="22908" y="1246"/>
                  </a:cubicBezTo>
                  <a:cubicBezTo>
                    <a:pt x="22170" y="1246"/>
                    <a:pt x="21473" y="1441"/>
                    <a:pt x="20829" y="1825"/>
                  </a:cubicBezTo>
                  <a:cubicBezTo>
                    <a:pt x="20203" y="2209"/>
                    <a:pt x="19695" y="2652"/>
                    <a:pt x="19311" y="3154"/>
                  </a:cubicBezTo>
                  <a:cubicBezTo>
                    <a:pt x="18939" y="3650"/>
                    <a:pt x="18591" y="4258"/>
                    <a:pt x="18260" y="4978"/>
                  </a:cubicBezTo>
                  <a:cubicBezTo>
                    <a:pt x="17947" y="5681"/>
                    <a:pt x="17723" y="6242"/>
                    <a:pt x="17593" y="6667"/>
                  </a:cubicBezTo>
                  <a:cubicBezTo>
                    <a:pt x="17481" y="7075"/>
                    <a:pt x="17380" y="7494"/>
                    <a:pt x="17291" y="7937"/>
                  </a:cubicBezTo>
                  <a:lnTo>
                    <a:pt x="15355" y="15685"/>
                  </a:lnTo>
                  <a:cubicBezTo>
                    <a:pt x="14728" y="18136"/>
                    <a:pt x="14415" y="19795"/>
                    <a:pt x="14415" y="20664"/>
                  </a:cubicBezTo>
                  <a:cubicBezTo>
                    <a:pt x="14415" y="21732"/>
                    <a:pt x="14675" y="22630"/>
                    <a:pt x="15189" y="23351"/>
                  </a:cubicBezTo>
                  <a:cubicBezTo>
                    <a:pt x="15703" y="24053"/>
                    <a:pt x="16477" y="24402"/>
                    <a:pt x="17510" y="24402"/>
                  </a:cubicBezTo>
                  <a:cubicBezTo>
                    <a:pt x="17918" y="24402"/>
                    <a:pt x="18349" y="24343"/>
                    <a:pt x="18809" y="24231"/>
                  </a:cubicBezTo>
                  <a:cubicBezTo>
                    <a:pt x="19276" y="24107"/>
                    <a:pt x="19801" y="23876"/>
                    <a:pt x="20386" y="23540"/>
                  </a:cubicBezTo>
                  <a:cubicBezTo>
                    <a:pt x="20994" y="23191"/>
                    <a:pt x="21567" y="22754"/>
                    <a:pt x="22105" y="22240"/>
                  </a:cubicBezTo>
                  <a:cubicBezTo>
                    <a:pt x="22654" y="21703"/>
                    <a:pt x="23197" y="20988"/>
                    <a:pt x="23735" y="20085"/>
                  </a:cubicBezTo>
                  <a:cubicBezTo>
                    <a:pt x="24272" y="19181"/>
                    <a:pt x="24715" y="18148"/>
                    <a:pt x="25063" y="16984"/>
                  </a:cubicBezTo>
                  <a:cubicBezTo>
                    <a:pt x="25176" y="16577"/>
                    <a:pt x="25412" y="16376"/>
                    <a:pt x="25784" y="16376"/>
                  </a:cubicBezTo>
                  <a:cubicBezTo>
                    <a:pt x="26244" y="16376"/>
                    <a:pt x="26475" y="16559"/>
                    <a:pt x="26475" y="16931"/>
                  </a:cubicBezTo>
                  <a:cubicBezTo>
                    <a:pt x="26475" y="17244"/>
                    <a:pt x="26345" y="17728"/>
                    <a:pt x="26085" y="18396"/>
                  </a:cubicBezTo>
                  <a:cubicBezTo>
                    <a:pt x="25849" y="19040"/>
                    <a:pt x="25465" y="19790"/>
                    <a:pt x="24927" y="20634"/>
                  </a:cubicBezTo>
                  <a:cubicBezTo>
                    <a:pt x="24414" y="21467"/>
                    <a:pt x="23811" y="22258"/>
                    <a:pt x="23126" y="23014"/>
                  </a:cubicBezTo>
                  <a:cubicBezTo>
                    <a:pt x="22447" y="23752"/>
                    <a:pt x="21597" y="24384"/>
                    <a:pt x="20581" y="24898"/>
                  </a:cubicBezTo>
                  <a:cubicBezTo>
                    <a:pt x="19571" y="25412"/>
                    <a:pt x="18508" y="25672"/>
                    <a:pt x="17398" y="25672"/>
                  </a:cubicBezTo>
                  <a:cubicBezTo>
                    <a:pt x="15815" y="25672"/>
                    <a:pt x="14498" y="25246"/>
                    <a:pt x="13447" y="24402"/>
                  </a:cubicBezTo>
                  <a:cubicBezTo>
                    <a:pt x="12396" y="23551"/>
                    <a:pt x="11675" y="22536"/>
                    <a:pt x="11286" y="21355"/>
                  </a:cubicBezTo>
                  <a:cubicBezTo>
                    <a:pt x="11197" y="21520"/>
                    <a:pt x="11085" y="21715"/>
                    <a:pt x="10955" y="21939"/>
                  </a:cubicBezTo>
                  <a:cubicBezTo>
                    <a:pt x="10825" y="22158"/>
                    <a:pt x="10565" y="22518"/>
                    <a:pt x="10181" y="23014"/>
                  </a:cubicBezTo>
                  <a:cubicBezTo>
                    <a:pt x="9809" y="23492"/>
                    <a:pt x="9413" y="23918"/>
                    <a:pt x="8988" y="24290"/>
                  </a:cubicBezTo>
                  <a:cubicBezTo>
                    <a:pt x="8569" y="24638"/>
                    <a:pt x="8026" y="24951"/>
                    <a:pt x="7358" y="25229"/>
                  </a:cubicBezTo>
                  <a:cubicBezTo>
                    <a:pt x="6715" y="25524"/>
                    <a:pt x="6041" y="25672"/>
                    <a:pt x="5339" y="25672"/>
                  </a:cubicBezTo>
                  <a:cubicBezTo>
                    <a:pt x="4453" y="25672"/>
                    <a:pt x="3614" y="25542"/>
                    <a:pt x="2823" y="25282"/>
                  </a:cubicBezTo>
                  <a:cubicBezTo>
                    <a:pt x="2049" y="25028"/>
                    <a:pt x="1382" y="24603"/>
                    <a:pt x="827" y="24012"/>
                  </a:cubicBezTo>
                  <a:cubicBezTo>
                    <a:pt x="278" y="23421"/>
                    <a:pt x="0" y="22719"/>
                    <a:pt x="0" y="21910"/>
                  </a:cubicBezTo>
                  <a:cubicBezTo>
                    <a:pt x="0" y="21006"/>
                    <a:pt x="307" y="20238"/>
                    <a:pt x="915" y="19612"/>
                  </a:cubicBezTo>
                  <a:cubicBezTo>
                    <a:pt x="1541" y="18969"/>
                    <a:pt x="2280" y="18644"/>
                    <a:pt x="3124" y="18644"/>
                  </a:cubicBezTo>
                  <a:cubicBezTo>
                    <a:pt x="3661" y="18644"/>
                    <a:pt x="4140" y="18803"/>
                    <a:pt x="4565" y="19116"/>
                  </a:cubicBezTo>
                  <a:cubicBezTo>
                    <a:pt x="5008" y="19429"/>
                    <a:pt x="5226" y="19925"/>
                    <a:pt x="5226" y="20610"/>
                  </a:cubicBezTo>
                  <a:cubicBezTo>
                    <a:pt x="5226" y="21366"/>
                    <a:pt x="4967" y="22028"/>
                    <a:pt x="4453" y="22601"/>
                  </a:cubicBezTo>
                  <a:cubicBezTo>
                    <a:pt x="3939" y="23173"/>
                    <a:pt x="3313" y="23534"/>
                    <a:pt x="2575" y="23681"/>
                  </a:cubicBezTo>
                  <a:cubicBezTo>
                    <a:pt x="3331" y="24160"/>
                    <a:pt x="4270" y="24402"/>
                    <a:pt x="5392" y="24402"/>
                  </a:cubicBezTo>
                  <a:cubicBezTo>
                    <a:pt x="6614" y="24402"/>
                    <a:pt x="7701" y="23864"/>
                    <a:pt x="8658" y="22796"/>
                  </a:cubicBezTo>
                  <a:cubicBezTo>
                    <a:pt x="9620" y="21727"/>
                    <a:pt x="10329" y="20297"/>
                    <a:pt x="10789" y="18508"/>
                  </a:cubicBezTo>
                  <a:cubicBezTo>
                    <a:pt x="11929" y="14209"/>
                    <a:pt x="12726" y="11102"/>
                    <a:pt x="13169" y="9183"/>
                  </a:cubicBezTo>
                  <a:cubicBezTo>
                    <a:pt x="13612" y="7246"/>
                    <a:pt x="13831" y="5864"/>
                    <a:pt x="13831" y="5031"/>
                  </a:cubicBezTo>
                  <a:cubicBezTo>
                    <a:pt x="13831" y="4258"/>
                    <a:pt x="13730" y="3608"/>
                    <a:pt x="13530" y="3071"/>
                  </a:cubicBezTo>
                  <a:cubicBezTo>
                    <a:pt x="13323" y="2533"/>
                    <a:pt x="13045" y="2150"/>
                    <a:pt x="12697" y="1907"/>
                  </a:cubicBezTo>
                  <a:cubicBezTo>
                    <a:pt x="12366" y="1648"/>
                    <a:pt x="12041" y="1470"/>
                    <a:pt x="11728" y="1382"/>
                  </a:cubicBezTo>
                  <a:cubicBezTo>
                    <a:pt x="11433" y="1293"/>
                    <a:pt x="11120" y="1246"/>
                    <a:pt x="10789" y="1246"/>
                  </a:cubicBezTo>
                  <a:cubicBezTo>
                    <a:pt x="10234" y="1246"/>
                    <a:pt x="9644" y="1358"/>
                    <a:pt x="9018" y="1577"/>
                  </a:cubicBezTo>
                  <a:cubicBezTo>
                    <a:pt x="8410" y="1795"/>
                    <a:pt x="7736" y="2167"/>
                    <a:pt x="6998" y="2681"/>
                  </a:cubicBezTo>
                  <a:cubicBezTo>
                    <a:pt x="6278" y="3183"/>
                    <a:pt x="5575" y="3945"/>
                    <a:pt x="4896" y="4978"/>
                  </a:cubicBezTo>
                  <a:cubicBezTo>
                    <a:pt x="4217" y="6012"/>
                    <a:pt x="3644" y="7234"/>
                    <a:pt x="3183" y="8658"/>
                  </a:cubicBezTo>
                  <a:cubicBezTo>
                    <a:pt x="3089" y="9083"/>
                    <a:pt x="2841" y="9295"/>
                    <a:pt x="2433" y="9295"/>
                  </a:cubicBezTo>
                  <a:cubicBezTo>
                    <a:pt x="1990" y="9278"/>
                    <a:pt x="1772" y="9083"/>
                    <a:pt x="1772" y="8711"/>
                  </a:cubicBezTo>
                  <a:cubicBezTo>
                    <a:pt x="1772" y="8398"/>
                    <a:pt x="1890" y="7919"/>
                    <a:pt x="2132" y="7276"/>
                  </a:cubicBezTo>
                  <a:cubicBezTo>
                    <a:pt x="2386" y="6608"/>
                    <a:pt x="2776" y="5864"/>
                    <a:pt x="3289" y="5031"/>
                  </a:cubicBezTo>
                  <a:cubicBezTo>
                    <a:pt x="3827" y="4205"/>
                    <a:pt x="4435" y="3419"/>
                    <a:pt x="5120" y="2681"/>
                  </a:cubicBezTo>
                  <a:cubicBezTo>
                    <a:pt x="5823" y="1925"/>
                    <a:pt x="6679" y="1287"/>
                    <a:pt x="7689" y="774"/>
                  </a:cubicBezTo>
                  <a:cubicBezTo>
                    <a:pt x="8722" y="260"/>
                    <a:pt x="9797" y="0"/>
                    <a:pt x="10902" y="0"/>
                  </a:cubicBezTo>
                  <a:cubicBezTo>
                    <a:pt x="11398" y="0"/>
                    <a:pt x="11888" y="53"/>
                    <a:pt x="12366" y="165"/>
                  </a:cubicBezTo>
                  <a:cubicBezTo>
                    <a:pt x="12862" y="254"/>
                    <a:pt x="13406" y="443"/>
                    <a:pt x="13996" y="720"/>
                  </a:cubicBezTo>
                  <a:cubicBezTo>
                    <a:pt x="14604" y="998"/>
                    <a:pt x="15177" y="1435"/>
                    <a:pt x="15715" y="2043"/>
                  </a:cubicBezTo>
                  <a:cubicBezTo>
                    <a:pt x="16252" y="2652"/>
                    <a:pt x="16683" y="3402"/>
                    <a:pt x="17014" y="4287"/>
                  </a:cubicBezTo>
                  <a:cubicBezTo>
                    <a:pt x="17232" y="3862"/>
                    <a:pt x="17492" y="3449"/>
                    <a:pt x="17788" y="3041"/>
                  </a:cubicBezTo>
                  <a:cubicBezTo>
                    <a:pt x="18101" y="2634"/>
                    <a:pt x="18502" y="2185"/>
                    <a:pt x="18980" y="1689"/>
                  </a:cubicBezTo>
                  <a:cubicBezTo>
                    <a:pt x="19477" y="1169"/>
                    <a:pt x="20067" y="762"/>
                    <a:pt x="20746" y="466"/>
                  </a:cubicBezTo>
                  <a:cubicBezTo>
                    <a:pt x="21449" y="154"/>
                    <a:pt x="22187" y="0"/>
                    <a:pt x="22961" y="0"/>
                  </a:cubicBezTo>
                  <a:cubicBezTo>
                    <a:pt x="23717" y="0"/>
                    <a:pt x="24467" y="100"/>
                    <a:pt x="25205" y="301"/>
                  </a:cubicBezTo>
                  <a:cubicBezTo>
                    <a:pt x="25943" y="484"/>
                    <a:pt x="26622" y="886"/>
                    <a:pt x="27248" y="1494"/>
                  </a:cubicBezTo>
                  <a:cubicBezTo>
                    <a:pt x="27892" y="2085"/>
                    <a:pt x="28217" y="2829"/>
                    <a:pt x="28217" y="373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9BE7EF7-B0BF-2F0C-6003-BD3543157A5F}"/>
                </a:ext>
              </a:extLst>
            </p:cNvPr>
            <p:cNvSpPr/>
            <p:nvPr/>
          </p:nvSpPr>
          <p:spPr>
            <a:xfrm>
              <a:off x="7610904" y="3318928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40C049D-E9EB-2002-AEC3-8E1F71100E1B}"/>
                </a:ext>
              </a:extLst>
            </p:cNvPr>
            <p:cNvSpPr/>
            <p:nvPr/>
          </p:nvSpPr>
          <p:spPr>
            <a:xfrm>
              <a:off x="7610904" y="3131331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C4A0FD8-A016-A353-B853-AB838B1BFAEC}"/>
                </a:ext>
              </a:extLst>
            </p:cNvPr>
            <p:cNvSpPr/>
            <p:nvPr/>
          </p:nvSpPr>
          <p:spPr>
            <a:xfrm>
              <a:off x="7610904" y="2943729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A40F939-CC70-ED15-B2DA-9E9036CE3290}"/>
                </a:ext>
              </a:extLst>
            </p:cNvPr>
            <p:cNvSpPr/>
            <p:nvPr/>
          </p:nvSpPr>
          <p:spPr>
            <a:xfrm>
              <a:off x="7610904" y="2756129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86BCD48-6597-507A-8746-504B5956F0B1}"/>
                </a:ext>
              </a:extLst>
            </p:cNvPr>
            <p:cNvSpPr/>
            <p:nvPr/>
          </p:nvSpPr>
          <p:spPr>
            <a:xfrm>
              <a:off x="7610904" y="2568530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2AEF8B7-3300-60F8-3C29-D99EB974839E}"/>
                </a:ext>
              </a:extLst>
            </p:cNvPr>
            <p:cNvSpPr/>
            <p:nvPr/>
          </p:nvSpPr>
          <p:spPr>
            <a:xfrm>
              <a:off x="7610904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0B62682-E78F-2C9C-1FB9-326799F00367}"/>
                </a:ext>
              </a:extLst>
            </p:cNvPr>
            <p:cNvSpPr/>
            <p:nvPr/>
          </p:nvSpPr>
          <p:spPr>
            <a:xfrm>
              <a:off x="7610904" y="3318928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6552284-CFD7-BCE5-5958-758A4A297C5E}"/>
                </a:ext>
              </a:extLst>
            </p:cNvPr>
            <p:cNvSpPr/>
            <p:nvPr/>
          </p:nvSpPr>
          <p:spPr>
            <a:xfrm>
              <a:off x="7610904" y="3131331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1005A1A-7158-6EC7-7C07-71A165EB6800}"/>
                </a:ext>
              </a:extLst>
            </p:cNvPr>
            <p:cNvSpPr/>
            <p:nvPr/>
          </p:nvSpPr>
          <p:spPr>
            <a:xfrm>
              <a:off x="7610904" y="2943729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A8DBCEB-5E74-E2C5-973C-C2372F7CF97D}"/>
                </a:ext>
              </a:extLst>
            </p:cNvPr>
            <p:cNvSpPr/>
            <p:nvPr/>
          </p:nvSpPr>
          <p:spPr>
            <a:xfrm>
              <a:off x="7610904" y="2756129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B9D16FA-A28F-5DEE-979B-7E2DA4122389}"/>
                </a:ext>
              </a:extLst>
            </p:cNvPr>
            <p:cNvSpPr/>
            <p:nvPr/>
          </p:nvSpPr>
          <p:spPr>
            <a:xfrm>
              <a:off x="7610904" y="2568530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8461C2D-2439-1155-F85C-3C88B0157C97}"/>
                </a:ext>
              </a:extLst>
            </p:cNvPr>
            <p:cNvSpPr/>
            <p:nvPr/>
          </p:nvSpPr>
          <p:spPr>
            <a:xfrm>
              <a:off x="7518210" y="3300426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25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2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2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88FD7B8-B1CA-EAEA-2C58-9E09ADE8B62E}"/>
                </a:ext>
              </a:extLst>
            </p:cNvPr>
            <p:cNvSpPr/>
            <p:nvPr/>
          </p:nvSpPr>
          <p:spPr>
            <a:xfrm>
              <a:off x="7551391" y="3330709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A061910-DB0D-059E-6E83-5EDFE9EEB16B}"/>
                </a:ext>
              </a:extLst>
            </p:cNvPr>
            <p:cNvSpPr/>
            <p:nvPr/>
          </p:nvSpPr>
          <p:spPr>
            <a:xfrm>
              <a:off x="7564956" y="3300426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25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2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2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0" y="37058"/>
                    <a:pt x="5278" y="35481"/>
                    <a:pt x="3158" y="32321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8" y="1589"/>
                    <a:pt x="8340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C6CD9FC-8C51-ECCA-8FDD-5647D382C581}"/>
                </a:ext>
              </a:extLst>
            </p:cNvPr>
            <p:cNvSpPr/>
            <p:nvPr/>
          </p:nvSpPr>
          <p:spPr>
            <a:xfrm>
              <a:off x="7519478" y="3112823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44 h 37057"/>
                <a:gd name="connsiteX3" fmla="*/ 6722 w 24688"/>
                <a:gd name="connsiteY3" fmla="*/ 29569 h 37057"/>
                <a:gd name="connsiteX4" fmla="*/ 12344 w 24688"/>
                <a:gd name="connsiteY4" fmla="*/ 33231 h 37057"/>
                <a:gd name="connsiteX5" fmla="*/ 17966 w 24688"/>
                <a:gd name="connsiteY5" fmla="*/ 29569 h 37057"/>
                <a:gd name="connsiteX6" fmla="*/ 19856 w 24688"/>
                <a:gd name="connsiteY6" fmla="*/ 18544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44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44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44"/>
                  </a:cubicBezTo>
                  <a:cubicBezTo>
                    <a:pt x="4856" y="23439"/>
                    <a:pt x="5478" y="27113"/>
                    <a:pt x="6722" y="29569"/>
                  </a:cubicBezTo>
                  <a:cubicBezTo>
                    <a:pt x="7982" y="32008"/>
                    <a:pt x="9856" y="33231"/>
                    <a:pt x="12344" y="33231"/>
                  </a:cubicBezTo>
                  <a:cubicBezTo>
                    <a:pt x="14848" y="33231"/>
                    <a:pt x="16722" y="32008"/>
                    <a:pt x="17966" y="29569"/>
                  </a:cubicBezTo>
                  <a:cubicBezTo>
                    <a:pt x="19226" y="27113"/>
                    <a:pt x="19856" y="23439"/>
                    <a:pt x="19856" y="18544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14"/>
                    <a:pt x="24688" y="18544"/>
                  </a:cubicBezTo>
                  <a:cubicBezTo>
                    <a:pt x="24688" y="24555"/>
                    <a:pt x="23628" y="29150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50"/>
                    <a:pt x="0" y="24555"/>
                    <a:pt x="0" y="18544"/>
                  </a:cubicBezTo>
                  <a:cubicBezTo>
                    <a:pt x="0" y="12514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CD2800B-2F55-0F1F-EA55-C3A8CDD72871}"/>
                </a:ext>
              </a:extLst>
            </p:cNvPr>
            <p:cNvSpPr/>
            <p:nvPr/>
          </p:nvSpPr>
          <p:spPr>
            <a:xfrm>
              <a:off x="7552659" y="3143113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3D85FEC-206E-13CD-9B46-1A9E70DA75EA}"/>
                </a:ext>
              </a:extLst>
            </p:cNvPr>
            <p:cNvSpPr/>
            <p:nvPr/>
          </p:nvSpPr>
          <p:spPr>
            <a:xfrm>
              <a:off x="7568376" y="3113473"/>
              <a:ext cx="21267" cy="35716"/>
            </a:xfrm>
            <a:custGeom>
              <a:avLst/>
              <a:gdLst>
                <a:gd name="connsiteX0" fmla="*/ 694 w 21267"/>
                <a:gd name="connsiteY0" fmla="*/ 31648 h 35716"/>
                <a:gd name="connsiteX1" fmla="*/ 8588 w 21267"/>
                <a:gd name="connsiteY1" fmla="*/ 31648 h 35716"/>
                <a:gd name="connsiteX2" fmla="*/ 8588 w 21267"/>
                <a:gd name="connsiteY2" fmla="*/ 4400 h 35716"/>
                <a:gd name="connsiteX3" fmla="*/ 0 w 21267"/>
                <a:gd name="connsiteY3" fmla="*/ 6124 h 35716"/>
                <a:gd name="connsiteX4" fmla="*/ 0 w 21267"/>
                <a:gd name="connsiteY4" fmla="*/ 1719 h 35716"/>
                <a:gd name="connsiteX5" fmla="*/ 8541 w 21267"/>
                <a:gd name="connsiteY5" fmla="*/ 0 h 35716"/>
                <a:gd name="connsiteX6" fmla="*/ 13373 w 21267"/>
                <a:gd name="connsiteY6" fmla="*/ 0 h 35716"/>
                <a:gd name="connsiteX7" fmla="*/ 13373 w 21267"/>
                <a:gd name="connsiteY7" fmla="*/ 31648 h 35716"/>
                <a:gd name="connsiteX8" fmla="*/ 21268 w 21267"/>
                <a:gd name="connsiteY8" fmla="*/ 31648 h 35716"/>
                <a:gd name="connsiteX9" fmla="*/ 21268 w 21267"/>
                <a:gd name="connsiteY9" fmla="*/ 35717 h 35716"/>
                <a:gd name="connsiteX10" fmla="*/ 694 w 21267"/>
                <a:gd name="connsiteY10" fmla="*/ 35717 h 35716"/>
                <a:gd name="connsiteX11" fmla="*/ 694 w 21267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7" h="35716">
                  <a:moveTo>
                    <a:pt x="694" y="31648"/>
                  </a:moveTo>
                  <a:lnTo>
                    <a:pt x="8588" y="31648"/>
                  </a:lnTo>
                  <a:lnTo>
                    <a:pt x="8588" y="4400"/>
                  </a:lnTo>
                  <a:lnTo>
                    <a:pt x="0" y="6124"/>
                  </a:lnTo>
                  <a:lnTo>
                    <a:pt x="0" y="1719"/>
                  </a:lnTo>
                  <a:lnTo>
                    <a:pt x="8541" y="0"/>
                  </a:lnTo>
                  <a:lnTo>
                    <a:pt x="13373" y="0"/>
                  </a:lnTo>
                  <a:lnTo>
                    <a:pt x="13373" y="31648"/>
                  </a:lnTo>
                  <a:lnTo>
                    <a:pt x="21268" y="31648"/>
                  </a:lnTo>
                  <a:lnTo>
                    <a:pt x="21268" y="35717"/>
                  </a:lnTo>
                  <a:lnTo>
                    <a:pt x="694" y="35717"/>
                  </a:lnTo>
                  <a:lnTo>
                    <a:pt x="694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D05E54B-BE08-5AF0-BB1F-DC0B52F6FC73}"/>
                </a:ext>
              </a:extLst>
            </p:cNvPr>
            <p:cNvSpPr/>
            <p:nvPr/>
          </p:nvSpPr>
          <p:spPr>
            <a:xfrm>
              <a:off x="7519861" y="29252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30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30"/>
                    <a:pt x="12344" y="33230"/>
                  </a:cubicBezTo>
                  <a:cubicBezTo>
                    <a:pt x="14848" y="33230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7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7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7709199-8367-888B-BE60-71329CCB942B}"/>
                </a:ext>
              </a:extLst>
            </p:cNvPr>
            <p:cNvSpPr/>
            <p:nvPr/>
          </p:nvSpPr>
          <p:spPr>
            <a:xfrm>
              <a:off x="7553042" y="2955511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6 h 6076"/>
                <a:gd name="connsiteX3" fmla="*/ 0 w 5047"/>
                <a:gd name="connsiteY3" fmla="*/ 6076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FA98737-FF36-CCC8-2A89-6E26ADC832EA}"/>
                </a:ext>
              </a:extLst>
            </p:cNvPr>
            <p:cNvSpPr/>
            <p:nvPr/>
          </p:nvSpPr>
          <p:spPr>
            <a:xfrm>
              <a:off x="7566965" y="2925225"/>
              <a:ext cx="22679" cy="36363"/>
            </a:xfrm>
            <a:custGeom>
              <a:avLst/>
              <a:gdLst>
                <a:gd name="connsiteX0" fmla="*/ 5813 w 22679"/>
                <a:gd name="connsiteY0" fmla="*/ 32296 h 36363"/>
                <a:gd name="connsiteX1" fmla="*/ 22679 w 22679"/>
                <a:gd name="connsiteY1" fmla="*/ 32296 h 36363"/>
                <a:gd name="connsiteX2" fmla="*/ 22679 w 22679"/>
                <a:gd name="connsiteY2" fmla="*/ 36363 h 36363"/>
                <a:gd name="connsiteX3" fmla="*/ 0 w 22679"/>
                <a:gd name="connsiteY3" fmla="*/ 36363 h 36363"/>
                <a:gd name="connsiteX4" fmla="*/ 0 w 22679"/>
                <a:gd name="connsiteY4" fmla="*/ 32296 h 36363"/>
                <a:gd name="connsiteX5" fmla="*/ 7488 w 22679"/>
                <a:gd name="connsiteY5" fmla="*/ 24665 h 36363"/>
                <a:gd name="connsiteX6" fmla="*/ 13469 w 22679"/>
                <a:gd name="connsiteY6" fmla="*/ 18469 h 36363"/>
                <a:gd name="connsiteX7" fmla="*/ 16699 w 22679"/>
                <a:gd name="connsiteY7" fmla="*/ 14067 h 36363"/>
                <a:gd name="connsiteX8" fmla="*/ 17631 w 22679"/>
                <a:gd name="connsiteY8" fmla="*/ 10502 h 36363"/>
                <a:gd name="connsiteX9" fmla="*/ 15622 w 22679"/>
                <a:gd name="connsiteY9" fmla="*/ 5861 h 36363"/>
                <a:gd name="connsiteX10" fmla="*/ 10430 w 22679"/>
                <a:gd name="connsiteY10" fmla="*/ 4067 h 36363"/>
                <a:gd name="connsiteX11" fmla="*/ 5622 w 22679"/>
                <a:gd name="connsiteY11" fmla="*/ 4857 h 36363"/>
                <a:gd name="connsiteX12" fmla="*/ 239 w 22679"/>
                <a:gd name="connsiteY12" fmla="*/ 7249 h 36363"/>
                <a:gd name="connsiteX13" fmla="*/ 239 w 22679"/>
                <a:gd name="connsiteY13" fmla="*/ 2369 h 36363"/>
                <a:gd name="connsiteX14" fmla="*/ 5694 w 22679"/>
                <a:gd name="connsiteY14" fmla="*/ 598 h 36363"/>
                <a:gd name="connsiteX15" fmla="*/ 10335 w 22679"/>
                <a:gd name="connsiteY15" fmla="*/ 0 h 36363"/>
                <a:gd name="connsiteX16" fmla="*/ 19187 w 22679"/>
                <a:gd name="connsiteY16" fmla="*/ 2775 h 36363"/>
                <a:gd name="connsiteX17" fmla="*/ 22488 w 22679"/>
                <a:gd name="connsiteY17" fmla="*/ 10191 h 36363"/>
                <a:gd name="connsiteX18" fmla="*/ 21650 w 22679"/>
                <a:gd name="connsiteY18" fmla="*/ 14378 h 36363"/>
                <a:gd name="connsiteX19" fmla="*/ 18660 w 22679"/>
                <a:gd name="connsiteY19" fmla="*/ 19019 h 36363"/>
                <a:gd name="connsiteX20" fmla="*/ 14856 w 22679"/>
                <a:gd name="connsiteY20" fmla="*/ 23038 h 36363"/>
                <a:gd name="connsiteX21" fmla="*/ 5813 w 22679"/>
                <a:gd name="connsiteY21" fmla="*/ 32296 h 3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9" h="36363">
                  <a:moveTo>
                    <a:pt x="5813" y="32296"/>
                  </a:moveTo>
                  <a:lnTo>
                    <a:pt x="22679" y="32296"/>
                  </a:lnTo>
                  <a:lnTo>
                    <a:pt x="22679" y="36363"/>
                  </a:lnTo>
                  <a:lnTo>
                    <a:pt x="0" y="36363"/>
                  </a:lnTo>
                  <a:lnTo>
                    <a:pt x="0" y="32296"/>
                  </a:lnTo>
                  <a:cubicBezTo>
                    <a:pt x="1834" y="30398"/>
                    <a:pt x="4331" y="27854"/>
                    <a:pt x="7488" y="24665"/>
                  </a:cubicBezTo>
                  <a:cubicBezTo>
                    <a:pt x="10662" y="21459"/>
                    <a:pt x="12656" y="19394"/>
                    <a:pt x="13469" y="18469"/>
                  </a:cubicBezTo>
                  <a:cubicBezTo>
                    <a:pt x="15016" y="16731"/>
                    <a:pt x="16092" y="15263"/>
                    <a:pt x="16699" y="14067"/>
                  </a:cubicBezTo>
                  <a:cubicBezTo>
                    <a:pt x="17320" y="12855"/>
                    <a:pt x="17631" y="11666"/>
                    <a:pt x="17631" y="10502"/>
                  </a:cubicBezTo>
                  <a:cubicBezTo>
                    <a:pt x="17631" y="8604"/>
                    <a:pt x="16961" y="7057"/>
                    <a:pt x="15622" y="5861"/>
                  </a:cubicBezTo>
                  <a:cubicBezTo>
                    <a:pt x="14298" y="4665"/>
                    <a:pt x="12568" y="4067"/>
                    <a:pt x="10430" y="4067"/>
                  </a:cubicBezTo>
                  <a:cubicBezTo>
                    <a:pt x="8916" y="4067"/>
                    <a:pt x="7313" y="4331"/>
                    <a:pt x="5622" y="4857"/>
                  </a:cubicBezTo>
                  <a:cubicBezTo>
                    <a:pt x="3947" y="5383"/>
                    <a:pt x="2153" y="6181"/>
                    <a:pt x="239" y="7249"/>
                  </a:cubicBezTo>
                  <a:lnTo>
                    <a:pt x="239" y="2369"/>
                  </a:lnTo>
                  <a:cubicBezTo>
                    <a:pt x="2185" y="1587"/>
                    <a:pt x="4003" y="997"/>
                    <a:pt x="5694" y="598"/>
                  </a:cubicBezTo>
                  <a:cubicBezTo>
                    <a:pt x="7384" y="200"/>
                    <a:pt x="8931" y="0"/>
                    <a:pt x="10335" y="0"/>
                  </a:cubicBezTo>
                  <a:cubicBezTo>
                    <a:pt x="14035" y="0"/>
                    <a:pt x="16986" y="925"/>
                    <a:pt x="19187" y="2775"/>
                  </a:cubicBezTo>
                  <a:cubicBezTo>
                    <a:pt x="21388" y="4625"/>
                    <a:pt x="22488" y="7097"/>
                    <a:pt x="22488" y="10191"/>
                  </a:cubicBezTo>
                  <a:cubicBezTo>
                    <a:pt x="22488" y="11659"/>
                    <a:pt x="22209" y="13054"/>
                    <a:pt x="21650" y="14378"/>
                  </a:cubicBezTo>
                  <a:cubicBezTo>
                    <a:pt x="21108" y="15686"/>
                    <a:pt x="20111" y="17232"/>
                    <a:pt x="18660" y="19019"/>
                  </a:cubicBezTo>
                  <a:cubicBezTo>
                    <a:pt x="18261" y="19481"/>
                    <a:pt x="16993" y="20821"/>
                    <a:pt x="14856" y="23038"/>
                  </a:cubicBezTo>
                  <a:cubicBezTo>
                    <a:pt x="12719" y="25239"/>
                    <a:pt x="9705" y="28325"/>
                    <a:pt x="5813" y="32296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B5A22F0-3AC7-D95F-8BD8-B96D45DA4542}"/>
                </a:ext>
              </a:extLst>
            </p:cNvPr>
            <p:cNvSpPr/>
            <p:nvPr/>
          </p:nvSpPr>
          <p:spPr>
            <a:xfrm>
              <a:off x="7518880" y="27376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3F658FF-7F24-8D18-EAEA-97ADDABA1D19}"/>
                </a:ext>
              </a:extLst>
            </p:cNvPr>
            <p:cNvSpPr/>
            <p:nvPr/>
          </p:nvSpPr>
          <p:spPr>
            <a:xfrm>
              <a:off x="7552061" y="2767912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6 h 6076"/>
                <a:gd name="connsiteX3" fmla="*/ 0 w 5048"/>
                <a:gd name="connsiteY3" fmla="*/ 6076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69EFE95F-9E33-42DC-BA63-FF4AA534A136}"/>
                </a:ext>
              </a:extLst>
            </p:cNvPr>
            <p:cNvSpPr/>
            <p:nvPr/>
          </p:nvSpPr>
          <p:spPr>
            <a:xfrm>
              <a:off x="7566128" y="2737625"/>
              <a:ext cx="23516" cy="37056"/>
            </a:xfrm>
            <a:custGeom>
              <a:avLst/>
              <a:gdLst>
                <a:gd name="connsiteX0" fmla="*/ 16148 w 23516"/>
                <a:gd name="connsiteY0" fmla="*/ 17105 h 37056"/>
                <a:gd name="connsiteX1" fmla="*/ 21555 w 23516"/>
                <a:gd name="connsiteY1" fmla="*/ 20191 h 37056"/>
                <a:gd name="connsiteX2" fmla="*/ 23517 w 23516"/>
                <a:gd name="connsiteY2" fmla="*/ 25980 h 37056"/>
                <a:gd name="connsiteX3" fmla="*/ 19880 w 23516"/>
                <a:gd name="connsiteY3" fmla="*/ 34162 h 37056"/>
                <a:gd name="connsiteX4" fmla="*/ 9546 w 23516"/>
                <a:gd name="connsiteY4" fmla="*/ 37057 h 37056"/>
                <a:gd name="connsiteX5" fmla="*/ 4905 w 23516"/>
                <a:gd name="connsiteY5" fmla="*/ 36602 h 37056"/>
                <a:gd name="connsiteX6" fmla="*/ 0 w 23516"/>
                <a:gd name="connsiteY6" fmla="*/ 35286 h 37056"/>
                <a:gd name="connsiteX7" fmla="*/ 0 w 23516"/>
                <a:gd name="connsiteY7" fmla="*/ 30622 h 37056"/>
                <a:gd name="connsiteX8" fmla="*/ 4402 w 23516"/>
                <a:gd name="connsiteY8" fmla="*/ 32392 h 37056"/>
                <a:gd name="connsiteX9" fmla="*/ 9402 w 23516"/>
                <a:gd name="connsiteY9" fmla="*/ 32990 h 37056"/>
                <a:gd name="connsiteX10" fmla="*/ 16316 w 23516"/>
                <a:gd name="connsiteY10" fmla="*/ 31196 h 37056"/>
                <a:gd name="connsiteX11" fmla="*/ 18708 w 23516"/>
                <a:gd name="connsiteY11" fmla="*/ 25980 h 37056"/>
                <a:gd name="connsiteX12" fmla="*/ 16483 w 23516"/>
                <a:gd name="connsiteY12" fmla="*/ 21052 h 37056"/>
                <a:gd name="connsiteX13" fmla="*/ 10335 w 23516"/>
                <a:gd name="connsiteY13" fmla="*/ 19258 h 37056"/>
                <a:gd name="connsiteX14" fmla="*/ 6173 w 23516"/>
                <a:gd name="connsiteY14" fmla="*/ 19258 h 37056"/>
                <a:gd name="connsiteX15" fmla="*/ 6173 w 23516"/>
                <a:gd name="connsiteY15" fmla="*/ 15287 h 37056"/>
                <a:gd name="connsiteX16" fmla="*/ 10526 w 23516"/>
                <a:gd name="connsiteY16" fmla="*/ 15287 h 37056"/>
                <a:gd name="connsiteX17" fmla="*/ 15981 w 23516"/>
                <a:gd name="connsiteY17" fmla="*/ 13875 h 37056"/>
                <a:gd name="connsiteX18" fmla="*/ 17871 w 23516"/>
                <a:gd name="connsiteY18" fmla="*/ 9761 h 37056"/>
                <a:gd name="connsiteX19" fmla="*/ 15909 w 23516"/>
                <a:gd name="connsiteY19" fmla="*/ 5550 h 37056"/>
                <a:gd name="connsiteX20" fmla="*/ 10335 w 23516"/>
                <a:gd name="connsiteY20" fmla="*/ 4067 h 37056"/>
                <a:gd name="connsiteX21" fmla="*/ 6077 w 23516"/>
                <a:gd name="connsiteY21" fmla="*/ 4498 h 37056"/>
                <a:gd name="connsiteX22" fmla="*/ 1077 w 23516"/>
                <a:gd name="connsiteY22" fmla="*/ 5837 h 37056"/>
                <a:gd name="connsiteX23" fmla="*/ 1077 w 23516"/>
                <a:gd name="connsiteY23" fmla="*/ 1531 h 37056"/>
                <a:gd name="connsiteX24" fmla="*/ 6220 w 23516"/>
                <a:gd name="connsiteY24" fmla="*/ 383 h 37056"/>
                <a:gd name="connsiteX25" fmla="*/ 10766 w 23516"/>
                <a:gd name="connsiteY25" fmla="*/ 0 h 37056"/>
                <a:gd name="connsiteX26" fmla="*/ 19474 w 23516"/>
                <a:gd name="connsiteY26" fmla="*/ 2512 h 37056"/>
                <a:gd name="connsiteX27" fmla="*/ 22679 w 23516"/>
                <a:gd name="connsiteY27" fmla="*/ 9258 h 37056"/>
                <a:gd name="connsiteX28" fmla="*/ 20981 w 23516"/>
                <a:gd name="connsiteY28" fmla="*/ 14282 h 37056"/>
                <a:gd name="connsiteX29" fmla="*/ 16148 w 23516"/>
                <a:gd name="connsiteY29" fmla="*/ 17105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6">
                  <a:moveTo>
                    <a:pt x="16148" y="17105"/>
                  </a:moveTo>
                  <a:cubicBezTo>
                    <a:pt x="18461" y="17599"/>
                    <a:pt x="20263" y="18628"/>
                    <a:pt x="21555" y="20191"/>
                  </a:cubicBezTo>
                  <a:cubicBezTo>
                    <a:pt x="22863" y="21754"/>
                    <a:pt x="23517" y="23684"/>
                    <a:pt x="23517" y="25980"/>
                  </a:cubicBezTo>
                  <a:cubicBezTo>
                    <a:pt x="23517" y="29505"/>
                    <a:pt x="22304" y="32233"/>
                    <a:pt x="19880" y="34162"/>
                  </a:cubicBezTo>
                  <a:cubicBezTo>
                    <a:pt x="17456" y="36092"/>
                    <a:pt x="14011" y="37057"/>
                    <a:pt x="9546" y="37057"/>
                  </a:cubicBezTo>
                  <a:cubicBezTo>
                    <a:pt x="8046" y="37057"/>
                    <a:pt x="6500" y="36905"/>
                    <a:pt x="4905" y="36602"/>
                  </a:cubicBezTo>
                  <a:cubicBezTo>
                    <a:pt x="3325" y="36315"/>
                    <a:pt x="1691" y="35876"/>
                    <a:pt x="0" y="35286"/>
                  </a:cubicBezTo>
                  <a:lnTo>
                    <a:pt x="0" y="30622"/>
                  </a:lnTo>
                  <a:cubicBezTo>
                    <a:pt x="1340" y="31403"/>
                    <a:pt x="2807" y="31993"/>
                    <a:pt x="4402" y="32392"/>
                  </a:cubicBezTo>
                  <a:cubicBezTo>
                    <a:pt x="5997" y="32790"/>
                    <a:pt x="7664" y="32990"/>
                    <a:pt x="9402" y="32990"/>
                  </a:cubicBezTo>
                  <a:cubicBezTo>
                    <a:pt x="12432" y="32990"/>
                    <a:pt x="14737" y="32392"/>
                    <a:pt x="16316" y="31196"/>
                  </a:cubicBezTo>
                  <a:cubicBezTo>
                    <a:pt x="17911" y="30000"/>
                    <a:pt x="18708" y="28261"/>
                    <a:pt x="18708" y="25980"/>
                  </a:cubicBezTo>
                  <a:cubicBezTo>
                    <a:pt x="18708" y="23875"/>
                    <a:pt x="17967" y="22233"/>
                    <a:pt x="16483" y="21052"/>
                  </a:cubicBezTo>
                  <a:cubicBezTo>
                    <a:pt x="15016" y="19856"/>
                    <a:pt x="12966" y="19258"/>
                    <a:pt x="10335" y="19258"/>
                  </a:cubicBezTo>
                  <a:lnTo>
                    <a:pt x="6173" y="19258"/>
                  </a:lnTo>
                  <a:lnTo>
                    <a:pt x="6173" y="15287"/>
                  </a:lnTo>
                  <a:lnTo>
                    <a:pt x="10526" y="15287"/>
                  </a:lnTo>
                  <a:cubicBezTo>
                    <a:pt x="12903" y="15287"/>
                    <a:pt x="14721" y="14817"/>
                    <a:pt x="15981" y="13875"/>
                  </a:cubicBezTo>
                  <a:cubicBezTo>
                    <a:pt x="17241" y="12918"/>
                    <a:pt x="17871" y="11547"/>
                    <a:pt x="17871" y="9761"/>
                  </a:cubicBezTo>
                  <a:cubicBezTo>
                    <a:pt x="17871" y="7926"/>
                    <a:pt x="17217" y="6523"/>
                    <a:pt x="15909" y="5550"/>
                  </a:cubicBezTo>
                  <a:cubicBezTo>
                    <a:pt x="14617" y="4561"/>
                    <a:pt x="12759" y="4067"/>
                    <a:pt x="10335" y="4067"/>
                  </a:cubicBezTo>
                  <a:cubicBezTo>
                    <a:pt x="9011" y="4067"/>
                    <a:pt x="7592" y="4211"/>
                    <a:pt x="6077" y="4498"/>
                  </a:cubicBezTo>
                  <a:cubicBezTo>
                    <a:pt x="4561" y="4785"/>
                    <a:pt x="2895" y="5231"/>
                    <a:pt x="1077" y="5837"/>
                  </a:cubicBezTo>
                  <a:lnTo>
                    <a:pt x="1077" y="1531"/>
                  </a:lnTo>
                  <a:cubicBezTo>
                    <a:pt x="2911" y="1021"/>
                    <a:pt x="4625" y="638"/>
                    <a:pt x="6220" y="383"/>
                  </a:cubicBezTo>
                  <a:cubicBezTo>
                    <a:pt x="7831" y="128"/>
                    <a:pt x="9346" y="0"/>
                    <a:pt x="10766" y="0"/>
                  </a:cubicBezTo>
                  <a:cubicBezTo>
                    <a:pt x="14434" y="0"/>
                    <a:pt x="17336" y="837"/>
                    <a:pt x="19474" y="2512"/>
                  </a:cubicBezTo>
                  <a:cubicBezTo>
                    <a:pt x="21611" y="4171"/>
                    <a:pt x="22679" y="6419"/>
                    <a:pt x="22679" y="9258"/>
                  </a:cubicBezTo>
                  <a:cubicBezTo>
                    <a:pt x="22679" y="11236"/>
                    <a:pt x="22113" y="12910"/>
                    <a:pt x="20981" y="14282"/>
                  </a:cubicBezTo>
                  <a:cubicBezTo>
                    <a:pt x="19849" y="15637"/>
                    <a:pt x="18238" y="16579"/>
                    <a:pt x="16148" y="17105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D74AC34-40D5-05A5-1053-DB0E36B18926}"/>
                </a:ext>
              </a:extLst>
            </p:cNvPr>
            <p:cNvSpPr/>
            <p:nvPr/>
          </p:nvSpPr>
          <p:spPr>
            <a:xfrm>
              <a:off x="7517708" y="25500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0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0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0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0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0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0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8"/>
                    <a:pt x="24688" y="12512"/>
                    <a:pt x="24688" y="18540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0"/>
                  </a:cubicBezTo>
                  <a:cubicBezTo>
                    <a:pt x="0" y="12512"/>
                    <a:pt x="1052" y="7918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21355AD-2794-B2D2-18AA-00CF79865E7A}"/>
                </a:ext>
              </a:extLst>
            </p:cNvPr>
            <p:cNvSpPr/>
            <p:nvPr/>
          </p:nvSpPr>
          <p:spPr>
            <a:xfrm>
              <a:off x="7550889" y="2580311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7 h 6076"/>
                <a:gd name="connsiteX3" fmla="*/ 0 w 5048"/>
                <a:gd name="connsiteY3" fmla="*/ 6077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F687C2B-8A9A-E85E-69EE-A5344FB20573}"/>
                </a:ext>
              </a:extLst>
            </p:cNvPr>
            <p:cNvSpPr/>
            <p:nvPr/>
          </p:nvSpPr>
          <p:spPr>
            <a:xfrm>
              <a:off x="7563616" y="2550671"/>
              <a:ext cx="26028" cy="35717"/>
            </a:xfrm>
            <a:custGeom>
              <a:avLst/>
              <a:gdLst>
                <a:gd name="connsiteX0" fmla="*/ 16124 w 26028"/>
                <a:gd name="connsiteY0" fmla="*/ 4210 h 35717"/>
                <a:gd name="connsiteX1" fmla="*/ 3923 w 26028"/>
                <a:gd name="connsiteY1" fmla="*/ 23277 h 35717"/>
                <a:gd name="connsiteX2" fmla="*/ 16124 w 26028"/>
                <a:gd name="connsiteY2" fmla="*/ 23277 h 35717"/>
                <a:gd name="connsiteX3" fmla="*/ 16124 w 26028"/>
                <a:gd name="connsiteY3" fmla="*/ 4210 h 35717"/>
                <a:gd name="connsiteX4" fmla="*/ 14856 w 26028"/>
                <a:gd name="connsiteY4" fmla="*/ 0 h 35717"/>
                <a:gd name="connsiteX5" fmla="*/ 20932 w 26028"/>
                <a:gd name="connsiteY5" fmla="*/ 0 h 35717"/>
                <a:gd name="connsiteX6" fmla="*/ 20932 w 26028"/>
                <a:gd name="connsiteY6" fmla="*/ 23277 h 35717"/>
                <a:gd name="connsiteX7" fmla="*/ 26028 w 26028"/>
                <a:gd name="connsiteY7" fmla="*/ 23277 h 35717"/>
                <a:gd name="connsiteX8" fmla="*/ 26028 w 26028"/>
                <a:gd name="connsiteY8" fmla="*/ 27296 h 35717"/>
                <a:gd name="connsiteX9" fmla="*/ 20932 w 26028"/>
                <a:gd name="connsiteY9" fmla="*/ 27296 h 35717"/>
                <a:gd name="connsiteX10" fmla="*/ 20932 w 26028"/>
                <a:gd name="connsiteY10" fmla="*/ 35717 h 35717"/>
                <a:gd name="connsiteX11" fmla="*/ 16124 w 26028"/>
                <a:gd name="connsiteY11" fmla="*/ 35717 h 35717"/>
                <a:gd name="connsiteX12" fmla="*/ 16124 w 26028"/>
                <a:gd name="connsiteY12" fmla="*/ 27296 h 35717"/>
                <a:gd name="connsiteX13" fmla="*/ 0 w 26028"/>
                <a:gd name="connsiteY13" fmla="*/ 27296 h 35717"/>
                <a:gd name="connsiteX14" fmla="*/ 0 w 26028"/>
                <a:gd name="connsiteY14" fmla="*/ 22631 h 35717"/>
                <a:gd name="connsiteX15" fmla="*/ 14856 w 26028"/>
                <a:gd name="connsiteY15" fmla="*/ 0 h 3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028" h="35717">
                  <a:moveTo>
                    <a:pt x="16124" y="4210"/>
                  </a:moveTo>
                  <a:lnTo>
                    <a:pt x="3923" y="23277"/>
                  </a:lnTo>
                  <a:lnTo>
                    <a:pt x="16124" y="23277"/>
                  </a:lnTo>
                  <a:lnTo>
                    <a:pt x="16124" y="4210"/>
                  </a:lnTo>
                  <a:moveTo>
                    <a:pt x="14856" y="0"/>
                  </a:moveTo>
                  <a:lnTo>
                    <a:pt x="20932" y="0"/>
                  </a:lnTo>
                  <a:lnTo>
                    <a:pt x="20932" y="23277"/>
                  </a:lnTo>
                  <a:lnTo>
                    <a:pt x="26028" y="23277"/>
                  </a:lnTo>
                  <a:lnTo>
                    <a:pt x="26028" y="27296"/>
                  </a:lnTo>
                  <a:lnTo>
                    <a:pt x="20932" y="27296"/>
                  </a:lnTo>
                  <a:lnTo>
                    <a:pt x="20932" y="35717"/>
                  </a:lnTo>
                  <a:lnTo>
                    <a:pt x="16124" y="35717"/>
                  </a:lnTo>
                  <a:lnTo>
                    <a:pt x="16124" y="27296"/>
                  </a:lnTo>
                  <a:lnTo>
                    <a:pt x="0" y="27296"/>
                  </a:lnTo>
                  <a:lnTo>
                    <a:pt x="0" y="22631"/>
                  </a:lnTo>
                  <a:lnTo>
                    <a:pt x="1485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F4C0D1F-5E97-0892-762C-C6CC212544D0}"/>
                </a:ext>
              </a:extLst>
            </p:cNvPr>
            <p:cNvSpPr/>
            <p:nvPr/>
          </p:nvSpPr>
          <p:spPr>
            <a:xfrm>
              <a:off x="7447284" y="2956023"/>
              <a:ext cx="38702" cy="47693"/>
            </a:xfrm>
            <a:custGeom>
              <a:avLst/>
              <a:gdLst>
                <a:gd name="connsiteX0" fmla="*/ 636 w 38702"/>
                <a:gd name="connsiteY0" fmla="*/ 0 h 47693"/>
                <a:gd name="connsiteX1" fmla="*/ 1770 w 38702"/>
                <a:gd name="connsiteY1" fmla="*/ 968 h 47693"/>
                <a:gd name="connsiteX2" fmla="*/ 2932 w 38702"/>
                <a:gd name="connsiteY2" fmla="*/ 5366 h 47693"/>
                <a:gd name="connsiteX3" fmla="*/ 5948 w 38702"/>
                <a:gd name="connsiteY3" fmla="*/ 7082 h 47693"/>
                <a:gd name="connsiteX4" fmla="*/ 37513 w 38702"/>
                <a:gd name="connsiteY4" fmla="*/ 14994 h 47693"/>
                <a:gd name="connsiteX5" fmla="*/ 38620 w 38702"/>
                <a:gd name="connsiteY5" fmla="*/ 15437 h 47693"/>
                <a:gd name="connsiteX6" fmla="*/ 38703 w 38702"/>
                <a:gd name="connsiteY6" fmla="*/ 15907 h 47693"/>
                <a:gd name="connsiteX7" fmla="*/ 38509 w 38702"/>
                <a:gd name="connsiteY7" fmla="*/ 16516 h 47693"/>
                <a:gd name="connsiteX8" fmla="*/ 37624 w 38702"/>
                <a:gd name="connsiteY8" fmla="*/ 16986 h 47693"/>
                <a:gd name="connsiteX9" fmla="*/ 4260 w 38702"/>
                <a:gd name="connsiteY9" fmla="*/ 31095 h 47693"/>
                <a:gd name="connsiteX10" fmla="*/ 3735 w 38702"/>
                <a:gd name="connsiteY10" fmla="*/ 31344 h 47693"/>
                <a:gd name="connsiteX11" fmla="*/ 3237 w 38702"/>
                <a:gd name="connsiteY11" fmla="*/ 31592 h 47693"/>
                <a:gd name="connsiteX12" fmla="*/ 33142 w 38702"/>
                <a:gd name="connsiteY12" fmla="*/ 39090 h 47693"/>
                <a:gd name="connsiteX13" fmla="*/ 34442 w 38702"/>
                <a:gd name="connsiteY13" fmla="*/ 39311 h 47693"/>
                <a:gd name="connsiteX14" fmla="*/ 36213 w 38702"/>
                <a:gd name="connsiteY14" fmla="*/ 38564 h 47693"/>
                <a:gd name="connsiteX15" fmla="*/ 36960 w 38702"/>
                <a:gd name="connsiteY15" fmla="*/ 35576 h 47693"/>
                <a:gd name="connsiteX16" fmla="*/ 37569 w 38702"/>
                <a:gd name="connsiteY16" fmla="*/ 34442 h 47693"/>
                <a:gd name="connsiteX17" fmla="*/ 38703 w 38702"/>
                <a:gd name="connsiteY17" fmla="*/ 35466 h 47693"/>
                <a:gd name="connsiteX18" fmla="*/ 38620 w 38702"/>
                <a:gd name="connsiteY18" fmla="*/ 38370 h 47693"/>
                <a:gd name="connsiteX19" fmla="*/ 38537 w 38702"/>
                <a:gd name="connsiteY19" fmla="*/ 41303 h 47693"/>
                <a:gd name="connsiteX20" fmla="*/ 38620 w 38702"/>
                <a:gd name="connsiteY20" fmla="*/ 44152 h 47693"/>
                <a:gd name="connsiteX21" fmla="*/ 38703 w 38702"/>
                <a:gd name="connsiteY21" fmla="*/ 46974 h 47693"/>
                <a:gd name="connsiteX22" fmla="*/ 38067 w 38702"/>
                <a:gd name="connsiteY22" fmla="*/ 47693 h 47693"/>
                <a:gd name="connsiteX23" fmla="*/ 37320 w 38702"/>
                <a:gd name="connsiteY23" fmla="*/ 47500 h 47693"/>
                <a:gd name="connsiteX24" fmla="*/ 37015 w 38702"/>
                <a:gd name="connsiteY24" fmla="*/ 47140 h 47693"/>
                <a:gd name="connsiteX25" fmla="*/ 36960 w 38702"/>
                <a:gd name="connsiteY25" fmla="*/ 46726 h 47693"/>
                <a:gd name="connsiteX26" fmla="*/ 36573 w 38702"/>
                <a:gd name="connsiteY26" fmla="*/ 43931 h 47693"/>
                <a:gd name="connsiteX27" fmla="*/ 35604 w 38702"/>
                <a:gd name="connsiteY27" fmla="*/ 42161 h 47693"/>
                <a:gd name="connsiteX28" fmla="*/ 34332 w 38702"/>
                <a:gd name="connsiteY28" fmla="*/ 41193 h 47693"/>
                <a:gd name="connsiteX29" fmla="*/ 32700 w 38702"/>
                <a:gd name="connsiteY29" fmla="*/ 40611 h 47693"/>
                <a:gd name="connsiteX30" fmla="*/ 2269 w 38702"/>
                <a:gd name="connsiteY30" fmla="*/ 33031 h 47693"/>
                <a:gd name="connsiteX31" fmla="*/ 1770 w 38702"/>
                <a:gd name="connsiteY31" fmla="*/ 36877 h 47693"/>
                <a:gd name="connsiteX32" fmla="*/ 1743 w 38702"/>
                <a:gd name="connsiteY32" fmla="*/ 37817 h 47693"/>
                <a:gd name="connsiteX33" fmla="*/ 1577 w 38702"/>
                <a:gd name="connsiteY33" fmla="*/ 38260 h 47693"/>
                <a:gd name="connsiteX34" fmla="*/ 1134 w 38702"/>
                <a:gd name="connsiteY34" fmla="*/ 38454 h 47693"/>
                <a:gd name="connsiteX35" fmla="*/ 194 w 38702"/>
                <a:gd name="connsiteY35" fmla="*/ 38122 h 47693"/>
                <a:gd name="connsiteX36" fmla="*/ 0 w 38702"/>
                <a:gd name="connsiteY36" fmla="*/ 36821 h 47693"/>
                <a:gd name="connsiteX37" fmla="*/ 0 w 38702"/>
                <a:gd name="connsiteY37" fmla="*/ 29214 h 47693"/>
                <a:gd name="connsiteX38" fmla="*/ 166 w 38702"/>
                <a:gd name="connsiteY38" fmla="*/ 27997 h 47693"/>
                <a:gd name="connsiteX39" fmla="*/ 1079 w 38702"/>
                <a:gd name="connsiteY39" fmla="*/ 27415 h 47693"/>
                <a:gd name="connsiteX40" fmla="*/ 30652 w 38702"/>
                <a:gd name="connsiteY40" fmla="*/ 14883 h 47693"/>
                <a:gd name="connsiteX41" fmla="*/ 5450 w 38702"/>
                <a:gd name="connsiteY41" fmla="*/ 8548 h 47693"/>
                <a:gd name="connsiteX42" fmla="*/ 4260 w 38702"/>
                <a:gd name="connsiteY42" fmla="*/ 8382 h 47693"/>
                <a:gd name="connsiteX43" fmla="*/ 2490 w 38702"/>
                <a:gd name="connsiteY43" fmla="*/ 9212 h 47693"/>
                <a:gd name="connsiteX44" fmla="*/ 1770 w 38702"/>
                <a:gd name="connsiteY44" fmla="*/ 12227 h 47693"/>
                <a:gd name="connsiteX45" fmla="*/ 1134 w 38702"/>
                <a:gd name="connsiteY45" fmla="*/ 13251 h 47693"/>
                <a:gd name="connsiteX46" fmla="*/ 360 w 38702"/>
                <a:gd name="connsiteY46" fmla="*/ 13057 h 47693"/>
                <a:gd name="connsiteX47" fmla="*/ 55 w 38702"/>
                <a:gd name="connsiteY47" fmla="*/ 12670 h 47693"/>
                <a:gd name="connsiteX48" fmla="*/ 0 w 38702"/>
                <a:gd name="connsiteY48" fmla="*/ 12227 h 47693"/>
                <a:gd name="connsiteX49" fmla="*/ 83 w 38702"/>
                <a:gd name="connsiteY49" fmla="*/ 9350 h 47693"/>
                <a:gd name="connsiteX50" fmla="*/ 166 w 38702"/>
                <a:gd name="connsiteY50" fmla="*/ 6445 h 47693"/>
                <a:gd name="connsiteX51" fmla="*/ 83 w 38702"/>
                <a:gd name="connsiteY51" fmla="*/ 3596 h 47693"/>
                <a:gd name="connsiteX52" fmla="*/ 0 w 38702"/>
                <a:gd name="connsiteY52" fmla="*/ 719 h 47693"/>
                <a:gd name="connsiteX53" fmla="*/ 166 w 38702"/>
                <a:gd name="connsiteY53" fmla="*/ 221 h 47693"/>
                <a:gd name="connsiteX54" fmla="*/ 470 w 38702"/>
                <a:gd name="connsiteY54" fmla="*/ 0 h 47693"/>
                <a:gd name="connsiteX55" fmla="*/ 636 w 38702"/>
                <a:gd name="connsiteY55" fmla="*/ 0 h 4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8702" h="47693">
                  <a:moveTo>
                    <a:pt x="636" y="0"/>
                  </a:moveTo>
                  <a:cubicBezTo>
                    <a:pt x="1392" y="0"/>
                    <a:pt x="1770" y="322"/>
                    <a:pt x="1770" y="968"/>
                  </a:cubicBezTo>
                  <a:cubicBezTo>
                    <a:pt x="1844" y="3052"/>
                    <a:pt x="2232" y="4518"/>
                    <a:pt x="2932" y="5366"/>
                  </a:cubicBezTo>
                  <a:cubicBezTo>
                    <a:pt x="3615" y="6196"/>
                    <a:pt x="4620" y="6768"/>
                    <a:pt x="5948" y="7082"/>
                  </a:cubicBezTo>
                  <a:lnTo>
                    <a:pt x="37513" y="14994"/>
                  </a:lnTo>
                  <a:cubicBezTo>
                    <a:pt x="38177" y="15179"/>
                    <a:pt x="38546" y="15326"/>
                    <a:pt x="38620" y="15437"/>
                  </a:cubicBezTo>
                  <a:cubicBezTo>
                    <a:pt x="38675" y="15547"/>
                    <a:pt x="38703" y="15704"/>
                    <a:pt x="38703" y="15907"/>
                  </a:cubicBezTo>
                  <a:cubicBezTo>
                    <a:pt x="38703" y="16165"/>
                    <a:pt x="38638" y="16368"/>
                    <a:pt x="38509" y="16516"/>
                  </a:cubicBezTo>
                  <a:cubicBezTo>
                    <a:pt x="38380" y="16645"/>
                    <a:pt x="38085" y="16801"/>
                    <a:pt x="37624" y="16986"/>
                  </a:cubicBezTo>
                  <a:lnTo>
                    <a:pt x="4260" y="31095"/>
                  </a:lnTo>
                  <a:cubicBezTo>
                    <a:pt x="4113" y="31168"/>
                    <a:pt x="3938" y="31252"/>
                    <a:pt x="3735" y="31344"/>
                  </a:cubicBezTo>
                  <a:cubicBezTo>
                    <a:pt x="3532" y="31436"/>
                    <a:pt x="3366" y="31519"/>
                    <a:pt x="3237" y="31592"/>
                  </a:cubicBezTo>
                  <a:lnTo>
                    <a:pt x="33142" y="39090"/>
                  </a:lnTo>
                  <a:cubicBezTo>
                    <a:pt x="33714" y="39237"/>
                    <a:pt x="34147" y="39311"/>
                    <a:pt x="34442" y="39311"/>
                  </a:cubicBezTo>
                  <a:cubicBezTo>
                    <a:pt x="35162" y="39311"/>
                    <a:pt x="35752" y="39062"/>
                    <a:pt x="36213" y="38564"/>
                  </a:cubicBezTo>
                  <a:cubicBezTo>
                    <a:pt x="36656" y="38048"/>
                    <a:pt x="36905" y="37052"/>
                    <a:pt x="36960" y="35576"/>
                  </a:cubicBezTo>
                  <a:cubicBezTo>
                    <a:pt x="36960" y="34820"/>
                    <a:pt x="37163" y="34442"/>
                    <a:pt x="37569" y="34442"/>
                  </a:cubicBezTo>
                  <a:cubicBezTo>
                    <a:pt x="38325" y="34442"/>
                    <a:pt x="38703" y="34783"/>
                    <a:pt x="38703" y="35466"/>
                  </a:cubicBezTo>
                  <a:cubicBezTo>
                    <a:pt x="38703" y="36093"/>
                    <a:pt x="38675" y="37061"/>
                    <a:pt x="38620" y="38370"/>
                  </a:cubicBezTo>
                  <a:cubicBezTo>
                    <a:pt x="38564" y="39680"/>
                    <a:pt x="38537" y="40658"/>
                    <a:pt x="38537" y="41303"/>
                  </a:cubicBezTo>
                  <a:cubicBezTo>
                    <a:pt x="38537" y="41930"/>
                    <a:pt x="38564" y="42880"/>
                    <a:pt x="38620" y="44152"/>
                  </a:cubicBezTo>
                  <a:cubicBezTo>
                    <a:pt x="38675" y="45425"/>
                    <a:pt x="38703" y="46365"/>
                    <a:pt x="38703" y="46974"/>
                  </a:cubicBezTo>
                  <a:cubicBezTo>
                    <a:pt x="38703" y="47454"/>
                    <a:pt x="38491" y="47693"/>
                    <a:pt x="38067" y="47693"/>
                  </a:cubicBezTo>
                  <a:cubicBezTo>
                    <a:pt x="37735" y="47693"/>
                    <a:pt x="37486" y="47629"/>
                    <a:pt x="37320" y="47500"/>
                  </a:cubicBezTo>
                  <a:cubicBezTo>
                    <a:pt x="37135" y="47370"/>
                    <a:pt x="37034" y="47251"/>
                    <a:pt x="37015" y="47140"/>
                  </a:cubicBezTo>
                  <a:cubicBezTo>
                    <a:pt x="36978" y="47030"/>
                    <a:pt x="36960" y="46891"/>
                    <a:pt x="36960" y="46726"/>
                  </a:cubicBezTo>
                  <a:cubicBezTo>
                    <a:pt x="36923" y="45619"/>
                    <a:pt x="36794" y="44688"/>
                    <a:pt x="36573" y="43931"/>
                  </a:cubicBezTo>
                  <a:cubicBezTo>
                    <a:pt x="36351" y="43175"/>
                    <a:pt x="36029" y="42585"/>
                    <a:pt x="35604" y="42161"/>
                  </a:cubicBezTo>
                  <a:cubicBezTo>
                    <a:pt x="35180" y="41718"/>
                    <a:pt x="34756" y="41395"/>
                    <a:pt x="34332" y="41193"/>
                  </a:cubicBezTo>
                  <a:cubicBezTo>
                    <a:pt x="33889" y="40971"/>
                    <a:pt x="33345" y="40777"/>
                    <a:pt x="32700" y="40611"/>
                  </a:cubicBezTo>
                  <a:lnTo>
                    <a:pt x="2269" y="33031"/>
                  </a:lnTo>
                  <a:cubicBezTo>
                    <a:pt x="1936" y="33031"/>
                    <a:pt x="1770" y="34313"/>
                    <a:pt x="1770" y="36877"/>
                  </a:cubicBezTo>
                  <a:cubicBezTo>
                    <a:pt x="1770" y="37319"/>
                    <a:pt x="1761" y="37633"/>
                    <a:pt x="1743" y="37817"/>
                  </a:cubicBezTo>
                  <a:cubicBezTo>
                    <a:pt x="1724" y="37983"/>
                    <a:pt x="1669" y="38131"/>
                    <a:pt x="1577" y="38260"/>
                  </a:cubicBezTo>
                  <a:cubicBezTo>
                    <a:pt x="1485" y="38389"/>
                    <a:pt x="1337" y="38454"/>
                    <a:pt x="1134" y="38454"/>
                  </a:cubicBezTo>
                  <a:cubicBezTo>
                    <a:pt x="618" y="38454"/>
                    <a:pt x="304" y="38343"/>
                    <a:pt x="194" y="38122"/>
                  </a:cubicBezTo>
                  <a:cubicBezTo>
                    <a:pt x="65" y="37900"/>
                    <a:pt x="0" y="37467"/>
                    <a:pt x="0" y="36821"/>
                  </a:cubicBezTo>
                  <a:lnTo>
                    <a:pt x="0" y="29214"/>
                  </a:lnTo>
                  <a:cubicBezTo>
                    <a:pt x="0" y="28568"/>
                    <a:pt x="55" y="28163"/>
                    <a:pt x="166" y="27997"/>
                  </a:cubicBezTo>
                  <a:cubicBezTo>
                    <a:pt x="258" y="27831"/>
                    <a:pt x="563" y="27637"/>
                    <a:pt x="1079" y="27415"/>
                  </a:cubicBezTo>
                  <a:lnTo>
                    <a:pt x="30652" y="14883"/>
                  </a:lnTo>
                  <a:lnTo>
                    <a:pt x="5450" y="8548"/>
                  </a:lnTo>
                  <a:cubicBezTo>
                    <a:pt x="5118" y="8438"/>
                    <a:pt x="4721" y="8382"/>
                    <a:pt x="4260" y="8382"/>
                  </a:cubicBezTo>
                  <a:cubicBezTo>
                    <a:pt x="3523" y="8382"/>
                    <a:pt x="2932" y="8659"/>
                    <a:pt x="2490" y="9212"/>
                  </a:cubicBezTo>
                  <a:cubicBezTo>
                    <a:pt x="2029" y="9747"/>
                    <a:pt x="1789" y="10752"/>
                    <a:pt x="1770" y="12227"/>
                  </a:cubicBezTo>
                  <a:cubicBezTo>
                    <a:pt x="1770" y="12910"/>
                    <a:pt x="1558" y="13251"/>
                    <a:pt x="1134" y="13251"/>
                  </a:cubicBezTo>
                  <a:cubicBezTo>
                    <a:pt x="784" y="13251"/>
                    <a:pt x="526" y="13187"/>
                    <a:pt x="360" y="13057"/>
                  </a:cubicBezTo>
                  <a:cubicBezTo>
                    <a:pt x="175" y="12910"/>
                    <a:pt x="74" y="12781"/>
                    <a:pt x="55" y="12670"/>
                  </a:cubicBezTo>
                  <a:cubicBezTo>
                    <a:pt x="18" y="12541"/>
                    <a:pt x="0" y="12393"/>
                    <a:pt x="0" y="12227"/>
                  </a:cubicBezTo>
                  <a:cubicBezTo>
                    <a:pt x="0" y="11600"/>
                    <a:pt x="28" y="10641"/>
                    <a:pt x="83" y="9350"/>
                  </a:cubicBezTo>
                  <a:cubicBezTo>
                    <a:pt x="138" y="8059"/>
                    <a:pt x="166" y="7091"/>
                    <a:pt x="166" y="6445"/>
                  </a:cubicBezTo>
                  <a:cubicBezTo>
                    <a:pt x="166" y="5819"/>
                    <a:pt x="138" y="4869"/>
                    <a:pt x="83" y="3596"/>
                  </a:cubicBezTo>
                  <a:cubicBezTo>
                    <a:pt x="28" y="2305"/>
                    <a:pt x="0" y="1346"/>
                    <a:pt x="0" y="719"/>
                  </a:cubicBezTo>
                  <a:cubicBezTo>
                    <a:pt x="0" y="498"/>
                    <a:pt x="55" y="331"/>
                    <a:pt x="166" y="221"/>
                  </a:cubicBezTo>
                  <a:cubicBezTo>
                    <a:pt x="258" y="92"/>
                    <a:pt x="360" y="18"/>
                    <a:pt x="470" y="0"/>
                  </a:cubicBez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EE086B4D-B615-88B7-0CDF-EDCD3843B536}"/>
                </a:ext>
              </a:extLst>
            </p:cNvPr>
            <p:cNvSpPr/>
            <p:nvPr/>
          </p:nvSpPr>
          <p:spPr>
            <a:xfrm>
              <a:off x="7443494" y="2937142"/>
              <a:ext cx="56657" cy="13141"/>
            </a:xfrm>
            <a:custGeom>
              <a:avLst/>
              <a:gdLst>
                <a:gd name="connsiteX0" fmla="*/ 28329 w 56657"/>
                <a:gd name="connsiteY0" fmla="*/ 13141 h 13141"/>
                <a:gd name="connsiteX1" fmla="*/ 11038 w 56657"/>
                <a:gd name="connsiteY1" fmla="*/ 9572 h 13141"/>
                <a:gd name="connsiteX2" fmla="*/ 5090 w 56657"/>
                <a:gd name="connsiteY2" fmla="*/ 5920 h 13141"/>
                <a:gd name="connsiteX3" fmla="*/ 1190 w 56657"/>
                <a:gd name="connsiteY3" fmla="*/ 2379 h 13141"/>
                <a:gd name="connsiteX4" fmla="*/ 0 w 56657"/>
                <a:gd name="connsiteY4" fmla="*/ 581 h 13141"/>
                <a:gd name="connsiteX5" fmla="*/ 553 w 56657"/>
                <a:gd name="connsiteY5" fmla="*/ 0 h 13141"/>
                <a:gd name="connsiteX6" fmla="*/ 1522 w 56657"/>
                <a:gd name="connsiteY6" fmla="*/ 747 h 13141"/>
                <a:gd name="connsiteX7" fmla="*/ 28329 w 56657"/>
                <a:gd name="connsiteY7" fmla="*/ 9849 h 13141"/>
                <a:gd name="connsiteX8" fmla="*/ 54831 w 56657"/>
                <a:gd name="connsiteY8" fmla="*/ 969 h 13141"/>
                <a:gd name="connsiteX9" fmla="*/ 56104 w 56657"/>
                <a:gd name="connsiteY9" fmla="*/ 0 h 13141"/>
                <a:gd name="connsiteX10" fmla="*/ 56657 w 56657"/>
                <a:gd name="connsiteY10" fmla="*/ 581 h 13141"/>
                <a:gd name="connsiteX11" fmla="*/ 55523 w 56657"/>
                <a:gd name="connsiteY11" fmla="*/ 2324 h 13141"/>
                <a:gd name="connsiteX12" fmla="*/ 51788 w 56657"/>
                <a:gd name="connsiteY12" fmla="*/ 5782 h 13141"/>
                <a:gd name="connsiteX13" fmla="*/ 46006 w 56657"/>
                <a:gd name="connsiteY13" fmla="*/ 9406 h 13141"/>
                <a:gd name="connsiteX14" fmla="*/ 28329 w 56657"/>
                <a:gd name="connsiteY14" fmla="*/ 13141 h 1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1">
                  <a:moveTo>
                    <a:pt x="28329" y="13141"/>
                  </a:moveTo>
                  <a:cubicBezTo>
                    <a:pt x="21947" y="13141"/>
                    <a:pt x="16184" y="11952"/>
                    <a:pt x="11038" y="9572"/>
                  </a:cubicBezTo>
                  <a:cubicBezTo>
                    <a:pt x="8880" y="8558"/>
                    <a:pt x="6898" y="7341"/>
                    <a:pt x="5090" y="5920"/>
                  </a:cubicBezTo>
                  <a:cubicBezTo>
                    <a:pt x="3283" y="4500"/>
                    <a:pt x="1983" y="3320"/>
                    <a:pt x="1190" y="2379"/>
                  </a:cubicBezTo>
                  <a:cubicBezTo>
                    <a:pt x="397" y="1439"/>
                    <a:pt x="0" y="839"/>
                    <a:pt x="0" y="581"/>
                  </a:cubicBezTo>
                  <a:cubicBezTo>
                    <a:pt x="0" y="212"/>
                    <a:pt x="184" y="18"/>
                    <a:pt x="553" y="0"/>
                  </a:cubicBezTo>
                  <a:cubicBezTo>
                    <a:pt x="738" y="0"/>
                    <a:pt x="1061" y="249"/>
                    <a:pt x="1522" y="747"/>
                  </a:cubicBezTo>
                  <a:cubicBezTo>
                    <a:pt x="7718" y="6833"/>
                    <a:pt x="16654" y="9867"/>
                    <a:pt x="28329" y="9849"/>
                  </a:cubicBezTo>
                  <a:cubicBezTo>
                    <a:pt x="40040" y="9849"/>
                    <a:pt x="48874" y="6889"/>
                    <a:pt x="54831" y="969"/>
                  </a:cubicBezTo>
                  <a:cubicBezTo>
                    <a:pt x="55477" y="323"/>
                    <a:pt x="55901" y="0"/>
                    <a:pt x="56104" y="0"/>
                  </a:cubicBezTo>
                  <a:cubicBezTo>
                    <a:pt x="56473" y="0"/>
                    <a:pt x="56657" y="194"/>
                    <a:pt x="56657" y="581"/>
                  </a:cubicBezTo>
                  <a:cubicBezTo>
                    <a:pt x="56657" y="839"/>
                    <a:pt x="56280" y="1420"/>
                    <a:pt x="55523" y="2324"/>
                  </a:cubicBezTo>
                  <a:cubicBezTo>
                    <a:pt x="54766" y="3228"/>
                    <a:pt x="53522" y="4381"/>
                    <a:pt x="51788" y="5782"/>
                  </a:cubicBezTo>
                  <a:cubicBezTo>
                    <a:pt x="50055" y="7184"/>
                    <a:pt x="48127" y="8392"/>
                    <a:pt x="46006" y="9406"/>
                  </a:cubicBezTo>
                  <a:cubicBezTo>
                    <a:pt x="40861" y="11896"/>
                    <a:pt x="34968" y="13141"/>
                    <a:pt x="28329" y="13141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0022380D-F5AB-8E81-A241-86B72E347EAD}"/>
                </a:ext>
              </a:extLst>
            </p:cNvPr>
            <p:cNvSpPr/>
            <p:nvPr/>
          </p:nvSpPr>
          <p:spPr>
            <a:xfrm>
              <a:off x="7460950" y="2904619"/>
              <a:ext cx="25672" cy="28218"/>
            </a:xfrm>
            <a:custGeom>
              <a:avLst/>
              <a:gdLst>
                <a:gd name="connsiteX0" fmla="*/ 3735 w 25672"/>
                <a:gd name="connsiteY0" fmla="*/ 0 h 28218"/>
                <a:gd name="connsiteX1" fmla="*/ 6169 w 25672"/>
                <a:gd name="connsiteY1" fmla="*/ 968 h 28218"/>
                <a:gd name="connsiteX2" fmla="*/ 7027 w 25672"/>
                <a:gd name="connsiteY2" fmla="*/ 3043 h 28218"/>
                <a:gd name="connsiteX3" fmla="*/ 6418 w 25672"/>
                <a:gd name="connsiteY3" fmla="*/ 4648 h 28218"/>
                <a:gd name="connsiteX4" fmla="*/ 5035 w 25672"/>
                <a:gd name="connsiteY4" fmla="*/ 5201 h 28218"/>
                <a:gd name="connsiteX5" fmla="*/ 3071 w 25672"/>
                <a:gd name="connsiteY5" fmla="*/ 4426 h 28218"/>
                <a:gd name="connsiteX6" fmla="*/ 1964 w 25672"/>
                <a:gd name="connsiteY6" fmla="*/ 2490 h 28218"/>
                <a:gd name="connsiteX7" fmla="*/ 1245 w 25672"/>
                <a:gd name="connsiteY7" fmla="*/ 5311 h 28218"/>
                <a:gd name="connsiteX8" fmla="*/ 1826 w 25672"/>
                <a:gd name="connsiteY8" fmla="*/ 7386 h 28218"/>
                <a:gd name="connsiteX9" fmla="*/ 3154 w 25672"/>
                <a:gd name="connsiteY9" fmla="*/ 8908 h 28218"/>
                <a:gd name="connsiteX10" fmla="*/ 4980 w 25672"/>
                <a:gd name="connsiteY10" fmla="*/ 9959 h 28218"/>
                <a:gd name="connsiteX11" fmla="*/ 6667 w 25672"/>
                <a:gd name="connsiteY11" fmla="*/ 10623 h 28218"/>
                <a:gd name="connsiteX12" fmla="*/ 7940 w 25672"/>
                <a:gd name="connsiteY12" fmla="*/ 10928 h 28218"/>
                <a:gd name="connsiteX13" fmla="*/ 15686 w 25672"/>
                <a:gd name="connsiteY13" fmla="*/ 12864 h 28218"/>
                <a:gd name="connsiteX14" fmla="*/ 20666 w 25672"/>
                <a:gd name="connsiteY14" fmla="*/ 13805 h 28218"/>
                <a:gd name="connsiteX15" fmla="*/ 23349 w 25672"/>
                <a:gd name="connsiteY15" fmla="*/ 13030 h 28218"/>
                <a:gd name="connsiteX16" fmla="*/ 24400 w 25672"/>
                <a:gd name="connsiteY16" fmla="*/ 10706 h 28218"/>
                <a:gd name="connsiteX17" fmla="*/ 24234 w 25672"/>
                <a:gd name="connsiteY17" fmla="*/ 9406 h 28218"/>
                <a:gd name="connsiteX18" fmla="*/ 23543 w 25672"/>
                <a:gd name="connsiteY18" fmla="*/ 7829 h 28218"/>
                <a:gd name="connsiteX19" fmla="*/ 22242 w 25672"/>
                <a:gd name="connsiteY19" fmla="*/ 6114 h 28218"/>
                <a:gd name="connsiteX20" fmla="*/ 20085 w 25672"/>
                <a:gd name="connsiteY20" fmla="*/ 4482 h 28218"/>
                <a:gd name="connsiteX21" fmla="*/ 16986 w 25672"/>
                <a:gd name="connsiteY21" fmla="*/ 3154 h 28218"/>
                <a:gd name="connsiteX22" fmla="*/ 16377 w 25672"/>
                <a:gd name="connsiteY22" fmla="*/ 2434 h 28218"/>
                <a:gd name="connsiteX23" fmla="*/ 16931 w 25672"/>
                <a:gd name="connsiteY23" fmla="*/ 1743 h 28218"/>
                <a:gd name="connsiteX24" fmla="*/ 18397 w 25672"/>
                <a:gd name="connsiteY24" fmla="*/ 2130 h 28218"/>
                <a:gd name="connsiteX25" fmla="*/ 20638 w 25672"/>
                <a:gd name="connsiteY25" fmla="*/ 3292 h 28218"/>
                <a:gd name="connsiteX26" fmla="*/ 23017 w 25672"/>
                <a:gd name="connsiteY26" fmla="*/ 5090 h 28218"/>
                <a:gd name="connsiteX27" fmla="*/ 24898 w 25672"/>
                <a:gd name="connsiteY27" fmla="*/ 7635 h 28218"/>
                <a:gd name="connsiteX28" fmla="*/ 25673 w 25672"/>
                <a:gd name="connsiteY28" fmla="*/ 10817 h 28218"/>
                <a:gd name="connsiteX29" fmla="*/ 24400 w 25672"/>
                <a:gd name="connsiteY29" fmla="*/ 14773 h 28218"/>
                <a:gd name="connsiteX30" fmla="*/ 21357 w 25672"/>
                <a:gd name="connsiteY30" fmla="*/ 16931 h 28218"/>
                <a:gd name="connsiteX31" fmla="*/ 21938 w 25672"/>
                <a:gd name="connsiteY31" fmla="*/ 17263 h 28218"/>
                <a:gd name="connsiteX32" fmla="*/ 23017 w 25672"/>
                <a:gd name="connsiteY32" fmla="*/ 18037 h 28218"/>
                <a:gd name="connsiteX33" fmla="*/ 24290 w 25672"/>
                <a:gd name="connsiteY33" fmla="*/ 19227 h 28218"/>
                <a:gd name="connsiteX34" fmla="*/ 25230 w 25672"/>
                <a:gd name="connsiteY34" fmla="*/ 20859 h 28218"/>
                <a:gd name="connsiteX35" fmla="*/ 25673 w 25672"/>
                <a:gd name="connsiteY35" fmla="*/ 22879 h 28218"/>
                <a:gd name="connsiteX36" fmla="*/ 25286 w 25672"/>
                <a:gd name="connsiteY36" fmla="*/ 25396 h 28218"/>
                <a:gd name="connsiteX37" fmla="*/ 24013 w 25672"/>
                <a:gd name="connsiteY37" fmla="*/ 27388 h 28218"/>
                <a:gd name="connsiteX38" fmla="*/ 21910 w 25672"/>
                <a:gd name="connsiteY38" fmla="*/ 28218 h 28218"/>
                <a:gd name="connsiteX39" fmla="*/ 19614 w 25672"/>
                <a:gd name="connsiteY39" fmla="*/ 27305 h 28218"/>
                <a:gd name="connsiteX40" fmla="*/ 18646 w 25672"/>
                <a:gd name="connsiteY40" fmla="*/ 25092 h 28218"/>
                <a:gd name="connsiteX41" fmla="*/ 19116 w 25672"/>
                <a:gd name="connsiteY41" fmla="*/ 23653 h 28218"/>
                <a:gd name="connsiteX42" fmla="*/ 20610 w 25672"/>
                <a:gd name="connsiteY42" fmla="*/ 22989 h 28218"/>
                <a:gd name="connsiteX43" fmla="*/ 22602 w 25672"/>
                <a:gd name="connsiteY43" fmla="*/ 23764 h 28218"/>
                <a:gd name="connsiteX44" fmla="*/ 23681 w 25672"/>
                <a:gd name="connsiteY44" fmla="*/ 25645 h 28218"/>
                <a:gd name="connsiteX45" fmla="*/ 24400 w 25672"/>
                <a:gd name="connsiteY45" fmla="*/ 22823 h 28218"/>
                <a:gd name="connsiteX46" fmla="*/ 22796 w 25672"/>
                <a:gd name="connsiteY46" fmla="*/ 19559 h 28218"/>
                <a:gd name="connsiteX47" fmla="*/ 18508 w 25672"/>
                <a:gd name="connsiteY47" fmla="*/ 17429 h 28218"/>
                <a:gd name="connsiteX48" fmla="*/ 9185 w 25672"/>
                <a:gd name="connsiteY48" fmla="*/ 15050 h 28218"/>
                <a:gd name="connsiteX49" fmla="*/ 5035 w 25672"/>
                <a:gd name="connsiteY49" fmla="*/ 14385 h 28218"/>
                <a:gd name="connsiteX50" fmla="*/ 3071 w 25672"/>
                <a:gd name="connsiteY50" fmla="*/ 14690 h 28218"/>
                <a:gd name="connsiteX51" fmla="*/ 1909 w 25672"/>
                <a:gd name="connsiteY51" fmla="*/ 15520 h 28218"/>
                <a:gd name="connsiteX52" fmla="*/ 1383 w 25672"/>
                <a:gd name="connsiteY52" fmla="*/ 16488 h 28218"/>
                <a:gd name="connsiteX53" fmla="*/ 1245 w 25672"/>
                <a:gd name="connsiteY53" fmla="*/ 17429 h 28218"/>
                <a:gd name="connsiteX54" fmla="*/ 1577 w 25672"/>
                <a:gd name="connsiteY54" fmla="*/ 19199 h 28218"/>
                <a:gd name="connsiteX55" fmla="*/ 2683 w 25672"/>
                <a:gd name="connsiteY55" fmla="*/ 21219 h 28218"/>
                <a:gd name="connsiteX56" fmla="*/ 4980 w 25672"/>
                <a:gd name="connsiteY56" fmla="*/ 23321 h 28218"/>
                <a:gd name="connsiteX57" fmla="*/ 8659 w 25672"/>
                <a:gd name="connsiteY57" fmla="*/ 25037 h 28218"/>
                <a:gd name="connsiteX58" fmla="*/ 9295 w 25672"/>
                <a:gd name="connsiteY58" fmla="*/ 25783 h 28218"/>
                <a:gd name="connsiteX59" fmla="*/ 8714 w 25672"/>
                <a:gd name="connsiteY59" fmla="*/ 26448 h 28218"/>
                <a:gd name="connsiteX60" fmla="*/ 7276 w 25672"/>
                <a:gd name="connsiteY60" fmla="*/ 26088 h 28218"/>
                <a:gd name="connsiteX61" fmla="*/ 5035 w 25672"/>
                <a:gd name="connsiteY61" fmla="*/ 24926 h 28218"/>
                <a:gd name="connsiteX62" fmla="*/ 2683 w 25672"/>
                <a:gd name="connsiteY62" fmla="*/ 23100 h 28218"/>
                <a:gd name="connsiteX63" fmla="*/ 775 w 25672"/>
                <a:gd name="connsiteY63" fmla="*/ 20527 h 28218"/>
                <a:gd name="connsiteX64" fmla="*/ 0 w 25672"/>
                <a:gd name="connsiteY64" fmla="*/ 17318 h 28218"/>
                <a:gd name="connsiteX65" fmla="*/ 166 w 25672"/>
                <a:gd name="connsiteY65" fmla="*/ 15852 h 28218"/>
                <a:gd name="connsiteX66" fmla="*/ 719 w 25672"/>
                <a:gd name="connsiteY66" fmla="*/ 14219 h 28218"/>
                <a:gd name="connsiteX67" fmla="*/ 2047 w 25672"/>
                <a:gd name="connsiteY67" fmla="*/ 12504 h 28218"/>
                <a:gd name="connsiteX68" fmla="*/ 4288 w 25672"/>
                <a:gd name="connsiteY68" fmla="*/ 11204 h 28218"/>
                <a:gd name="connsiteX69" fmla="*/ 3043 w 25672"/>
                <a:gd name="connsiteY69" fmla="*/ 10429 h 28218"/>
                <a:gd name="connsiteX70" fmla="*/ 1688 w 25672"/>
                <a:gd name="connsiteY70" fmla="*/ 9240 h 28218"/>
                <a:gd name="connsiteX71" fmla="*/ 470 w 25672"/>
                <a:gd name="connsiteY71" fmla="*/ 7469 h 28218"/>
                <a:gd name="connsiteX72" fmla="*/ 0 w 25672"/>
                <a:gd name="connsiteY72" fmla="*/ 5256 h 28218"/>
                <a:gd name="connsiteX73" fmla="*/ 304 w 25672"/>
                <a:gd name="connsiteY73" fmla="*/ 3015 h 28218"/>
                <a:gd name="connsiteX74" fmla="*/ 1494 w 25672"/>
                <a:gd name="connsiteY74" fmla="*/ 968 h 28218"/>
                <a:gd name="connsiteX75" fmla="*/ 3735 w 25672"/>
                <a:gd name="connsiteY75" fmla="*/ 0 h 28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5672" h="28218">
                  <a:moveTo>
                    <a:pt x="3735" y="0"/>
                  </a:moveTo>
                  <a:cubicBezTo>
                    <a:pt x="4768" y="0"/>
                    <a:pt x="5579" y="322"/>
                    <a:pt x="6169" y="968"/>
                  </a:cubicBezTo>
                  <a:cubicBezTo>
                    <a:pt x="6741" y="1613"/>
                    <a:pt x="7027" y="2306"/>
                    <a:pt x="7027" y="3043"/>
                  </a:cubicBezTo>
                  <a:cubicBezTo>
                    <a:pt x="7027" y="3744"/>
                    <a:pt x="6824" y="4279"/>
                    <a:pt x="6418" y="4648"/>
                  </a:cubicBezTo>
                  <a:cubicBezTo>
                    <a:pt x="6012" y="5017"/>
                    <a:pt x="5551" y="5201"/>
                    <a:pt x="5035" y="5201"/>
                  </a:cubicBezTo>
                  <a:cubicBezTo>
                    <a:pt x="4334" y="5201"/>
                    <a:pt x="3679" y="4943"/>
                    <a:pt x="3071" y="4426"/>
                  </a:cubicBezTo>
                  <a:cubicBezTo>
                    <a:pt x="2462" y="3909"/>
                    <a:pt x="2093" y="3264"/>
                    <a:pt x="1964" y="2490"/>
                  </a:cubicBezTo>
                  <a:cubicBezTo>
                    <a:pt x="1485" y="3246"/>
                    <a:pt x="1245" y="4186"/>
                    <a:pt x="1245" y="5311"/>
                  </a:cubicBezTo>
                  <a:cubicBezTo>
                    <a:pt x="1245" y="6049"/>
                    <a:pt x="1439" y="6741"/>
                    <a:pt x="1826" y="7386"/>
                  </a:cubicBezTo>
                  <a:cubicBezTo>
                    <a:pt x="2213" y="8013"/>
                    <a:pt x="2656" y="8521"/>
                    <a:pt x="3154" y="8908"/>
                  </a:cubicBezTo>
                  <a:cubicBezTo>
                    <a:pt x="3652" y="9277"/>
                    <a:pt x="4260" y="9627"/>
                    <a:pt x="4980" y="9959"/>
                  </a:cubicBezTo>
                  <a:cubicBezTo>
                    <a:pt x="5680" y="10273"/>
                    <a:pt x="6243" y="10494"/>
                    <a:pt x="6667" y="10623"/>
                  </a:cubicBezTo>
                  <a:cubicBezTo>
                    <a:pt x="7073" y="10733"/>
                    <a:pt x="7497" y="10835"/>
                    <a:pt x="7940" y="10928"/>
                  </a:cubicBezTo>
                  <a:lnTo>
                    <a:pt x="15686" y="12864"/>
                  </a:lnTo>
                  <a:cubicBezTo>
                    <a:pt x="18139" y="13491"/>
                    <a:pt x="19799" y="13805"/>
                    <a:pt x="20666" y="13805"/>
                  </a:cubicBezTo>
                  <a:cubicBezTo>
                    <a:pt x="21735" y="13805"/>
                    <a:pt x="22630" y="13547"/>
                    <a:pt x="23349" y="13030"/>
                  </a:cubicBezTo>
                  <a:cubicBezTo>
                    <a:pt x="24050" y="12513"/>
                    <a:pt x="24400" y="11739"/>
                    <a:pt x="24400" y="10706"/>
                  </a:cubicBezTo>
                  <a:cubicBezTo>
                    <a:pt x="24400" y="10301"/>
                    <a:pt x="24345" y="9867"/>
                    <a:pt x="24234" y="9406"/>
                  </a:cubicBezTo>
                  <a:cubicBezTo>
                    <a:pt x="24105" y="8945"/>
                    <a:pt x="23875" y="8419"/>
                    <a:pt x="23543" y="7829"/>
                  </a:cubicBezTo>
                  <a:cubicBezTo>
                    <a:pt x="23192" y="7220"/>
                    <a:pt x="22759" y="6649"/>
                    <a:pt x="22242" y="6114"/>
                  </a:cubicBezTo>
                  <a:cubicBezTo>
                    <a:pt x="21708" y="5561"/>
                    <a:pt x="20988" y="5016"/>
                    <a:pt x="20085" y="4482"/>
                  </a:cubicBezTo>
                  <a:cubicBezTo>
                    <a:pt x="19181" y="3947"/>
                    <a:pt x="18148" y="3504"/>
                    <a:pt x="16986" y="3154"/>
                  </a:cubicBezTo>
                  <a:cubicBezTo>
                    <a:pt x="16580" y="3043"/>
                    <a:pt x="16377" y="2803"/>
                    <a:pt x="16377" y="2434"/>
                  </a:cubicBezTo>
                  <a:cubicBezTo>
                    <a:pt x="16377" y="1973"/>
                    <a:pt x="16562" y="1743"/>
                    <a:pt x="16931" y="1743"/>
                  </a:cubicBezTo>
                  <a:cubicBezTo>
                    <a:pt x="17244" y="1743"/>
                    <a:pt x="17733" y="1872"/>
                    <a:pt x="18397" y="2130"/>
                  </a:cubicBezTo>
                  <a:cubicBezTo>
                    <a:pt x="19043" y="2370"/>
                    <a:pt x="19789" y="2757"/>
                    <a:pt x="20638" y="3292"/>
                  </a:cubicBezTo>
                  <a:cubicBezTo>
                    <a:pt x="21468" y="3808"/>
                    <a:pt x="22261" y="4408"/>
                    <a:pt x="23017" y="5090"/>
                  </a:cubicBezTo>
                  <a:cubicBezTo>
                    <a:pt x="23755" y="5773"/>
                    <a:pt x="24382" y="6621"/>
                    <a:pt x="24898" y="7635"/>
                  </a:cubicBezTo>
                  <a:cubicBezTo>
                    <a:pt x="25415" y="8650"/>
                    <a:pt x="25673" y="9711"/>
                    <a:pt x="25673" y="10817"/>
                  </a:cubicBezTo>
                  <a:cubicBezTo>
                    <a:pt x="25673" y="12403"/>
                    <a:pt x="25249" y="13722"/>
                    <a:pt x="24400" y="14773"/>
                  </a:cubicBezTo>
                  <a:cubicBezTo>
                    <a:pt x="23552" y="15824"/>
                    <a:pt x="22537" y="16543"/>
                    <a:pt x="21357" y="16931"/>
                  </a:cubicBezTo>
                  <a:cubicBezTo>
                    <a:pt x="21523" y="17023"/>
                    <a:pt x="21717" y="17133"/>
                    <a:pt x="21938" y="17263"/>
                  </a:cubicBezTo>
                  <a:cubicBezTo>
                    <a:pt x="22159" y="17392"/>
                    <a:pt x="22519" y="17650"/>
                    <a:pt x="23017" y="18037"/>
                  </a:cubicBezTo>
                  <a:cubicBezTo>
                    <a:pt x="23497" y="18407"/>
                    <a:pt x="23921" y="18803"/>
                    <a:pt x="24290" y="19227"/>
                  </a:cubicBezTo>
                  <a:cubicBezTo>
                    <a:pt x="24640" y="19651"/>
                    <a:pt x="24954" y="20195"/>
                    <a:pt x="25230" y="20859"/>
                  </a:cubicBezTo>
                  <a:cubicBezTo>
                    <a:pt x="25525" y="21505"/>
                    <a:pt x="25673" y="22178"/>
                    <a:pt x="25673" y="22879"/>
                  </a:cubicBezTo>
                  <a:cubicBezTo>
                    <a:pt x="25673" y="23764"/>
                    <a:pt x="25544" y="24603"/>
                    <a:pt x="25286" y="25396"/>
                  </a:cubicBezTo>
                  <a:cubicBezTo>
                    <a:pt x="25027" y="26171"/>
                    <a:pt x="24603" y="26834"/>
                    <a:pt x="24013" y="27388"/>
                  </a:cubicBezTo>
                  <a:cubicBezTo>
                    <a:pt x="23423" y="27941"/>
                    <a:pt x="22722" y="28218"/>
                    <a:pt x="21910" y="28218"/>
                  </a:cubicBezTo>
                  <a:cubicBezTo>
                    <a:pt x="21007" y="28218"/>
                    <a:pt x="20241" y="27914"/>
                    <a:pt x="19614" y="27305"/>
                  </a:cubicBezTo>
                  <a:cubicBezTo>
                    <a:pt x="18969" y="26678"/>
                    <a:pt x="18646" y="25940"/>
                    <a:pt x="18646" y="25092"/>
                  </a:cubicBezTo>
                  <a:cubicBezTo>
                    <a:pt x="18646" y="24557"/>
                    <a:pt x="18803" y="24078"/>
                    <a:pt x="19116" y="23653"/>
                  </a:cubicBezTo>
                  <a:cubicBezTo>
                    <a:pt x="19430" y="23211"/>
                    <a:pt x="19928" y="22989"/>
                    <a:pt x="20610" y="22989"/>
                  </a:cubicBezTo>
                  <a:cubicBezTo>
                    <a:pt x="21366" y="22989"/>
                    <a:pt x="22030" y="23247"/>
                    <a:pt x="22602" y="23764"/>
                  </a:cubicBezTo>
                  <a:cubicBezTo>
                    <a:pt x="23174" y="24280"/>
                    <a:pt x="23533" y="24907"/>
                    <a:pt x="23681" y="25645"/>
                  </a:cubicBezTo>
                  <a:cubicBezTo>
                    <a:pt x="24160" y="24888"/>
                    <a:pt x="24400" y="23948"/>
                    <a:pt x="24400" y="22823"/>
                  </a:cubicBezTo>
                  <a:cubicBezTo>
                    <a:pt x="24400" y="21606"/>
                    <a:pt x="23865" y="20518"/>
                    <a:pt x="22796" y="19559"/>
                  </a:cubicBezTo>
                  <a:cubicBezTo>
                    <a:pt x="21726" y="18600"/>
                    <a:pt x="20297" y="17890"/>
                    <a:pt x="18508" y="17429"/>
                  </a:cubicBezTo>
                  <a:cubicBezTo>
                    <a:pt x="14210" y="16285"/>
                    <a:pt x="11103" y="15492"/>
                    <a:pt x="9185" y="15050"/>
                  </a:cubicBezTo>
                  <a:cubicBezTo>
                    <a:pt x="7248" y="14607"/>
                    <a:pt x="5865" y="14385"/>
                    <a:pt x="5035" y="14385"/>
                  </a:cubicBezTo>
                  <a:cubicBezTo>
                    <a:pt x="4260" y="14385"/>
                    <a:pt x="3606" y="14487"/>
                    <a:pt x="3071" y="14690"/>
                  </a:cubicBezTo>
                  <a:cubicBezTo>
                    <a:pt x="2536" y="14893"/>
                    <a:pt x="2149" y="15170"/>
                    <a:pt x="1909" y="15520"/>
                  </a:cubicBezTo>
                  <a:cubicBezTo>
                    <a:pt x="1651" y="15852"/>
                    <a:pt x="1475" y="16174"/>
                    <a:pt x="1383" y="16488"/>
                  </a:cubicBezTo>
                  <a:cubicBezTo>
                    <a:pt x="1291" y="16783"/>
                    <a:pt x="1245" y="17097"/>
                    <a:pt x="1245" y="17429"/>
                  </a:cubicBezTo>
                  <a:cubicBezTo>
                    <a:pt x="1245" y="17982"/>
                    <a:pt x="1356" y="18572"/>
                    <a:pt x="1577" y="19199"/>
                  </a:cubicBezTo>
                  <a:cubicBezTo>
                    <a:pt x="1798" y="19808"/>
                    <a:pt x="2167" y="20481"/>
                    <a:pt x="2683" y="21219"/>
                  </a:cubicBezTo>
                  <a:cubicBezTo>
                    <a:pt x="3181" y="21938"/>
                    <a:pt x="3947" y="22639"/>
                    <a:pt x="4980" y="23321"/>
                  </a:cubicBezTo>
                  <a:cubicBezTo>
                    <a:pt x="6012" y="24003"/>
                    <a:pt x="7239" y="24575"/>
                    <a:pt x="8659" y="25037"/>
                  </a:cubicBezTo>
                  <a:cubicBezTo>
                    <a:pt x="9083" y="25129"/>
                    <a:pt x="9295" y="25377"/>
                    <a:pt x="9295" y="25783"/>
                  </a:cubicBezTo>
                  <a:cubicBezTo>
                    <a:pt x="9277" y="26226"/>
                    <a:pt x="9083" y="26448"/>
                    <a:pt x="8714" y="26448"/>
                  </a:cubicBezTo>
                  <a:cubicBezTo>
                    <a:pt x="8401" y="26448"/>
                    <a:pt x="7921" y="26328"/>
                    <a:pt x="7276" y="26088"/>
                  </a:cubicBezTo>
                  <a:cubicBezTo>
                    <a:pt x="6612" y="25830"/>
                    <a:pt x="5865" y="25442"/>
                    <a:pt x="5035" y="24926"/>
                  </a:cubicBezTo>
                  <a:cubicBezTo>
                    <a:pt x="4205" y="24391"/>
                    <a:pt x="3421" y="23782"/>
                    <a:pt x="2683" y="23100"/>
                  </a:cubicBezTo>
                  <a:cubicBezTo>
                    <a:pt x="1927" y="22399"/>
                    <a:pt x="1291" y="21541"/>
                    <a:pt x="775" y="20527"/>
                  </a:cubicBezTo>
                  <a:cubicBezTo>
                    <a:pt x="258" y="19494"/>
                    <a:pt x="0" y="18425"/>
                    <a:pt x="0" y="17318"/>
                  </a:cubicBezTo>
                  <a:cubicBezTo>
                    <a:pt x="0" y="16820"/>
                    <a:pt x="55" y="16331"/>
                    <a:pt x="166" y="15852"/>
                  </a:cubicBezTo>
                  <a:cubicBezTo>
                    <a:pt x="258" y="15354"/>
                    <a:pt x="443" y="14809"/>
                    <a:pt x="719" y="14219"/>
                  </a:cubicBezTo>
                  <a:cubicBezTo>
                    <a:pt x="996" y="13611"/>
                    <a:pt x="1439" y="13039"/>
                    <a:pt x="2047" y="12504"/>
                  </a:cubicBezTo>
                  <a:cubicBezTo>
                    <a:pt x="2656" y="11969"/>
                    <a:pt x="3403" y="11536"/>
                    <a:pt x="4288" y="11204"/>
                  </a:cubicBezTo>
                  <a:cubicBezTo>
                    <a:pt x="3864" y="10983"/>
                    <a:pt x="3449" y="10725"/>
                    <a:pt x="3043" y="10429"/>
                  </a:cubicBezTo>
                  <a:cubicBezTo>
                    <a:pt x="2637" y="10116"/>
                    <a:pt x="2186" y="9719"/>
                    <a:pt x="1688" y="9240"/>
                  </a:cubicBezTo>
                  <a:cubicBezTo>
                    <a:pt x="1171" y="8742"/>
                    <a:pt x="765" y="8151"/>
                    <a:pt x="470" y="7469"/>
                  </a:cubicBezTo>
                  <a:cubicBezTo>
                    <a:pt x="157" y="6768"/>
                    <a:pt x="0" y="6031"/>
                    <a:pt x="0" y="5256"/>
                  </a:cubicBezTo>
                  <a:cubicBezTo>
                    <a:pt x="0" y="4500"/>
                    <a:pt x="101" y="3753"/>
                    <a:pt x="304" y="3015"/>
                  </a:cubicBezTo>
                  <a:cubicBezTo>
                    <a:pt x="489" y="2278"/>
                    <a:pt x="885" y="1595"/>
                    <a:pt x="1494" y="968"/>
                  </a:cubicBezTo>
                  <a:cubicBezTo>
                    <a:pt x="2084" y="322"/>
                    <a:pt x="2831" y="0"/>
                    <a:pt x="3735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6" name="Freeform 1025">
              <a:extLst>
                <a:ext uri="{FF2B5EF4-FFF2-40B4-BE49-F238E27FC236}">
                  <a16:creationId xmlns:a16="http://schemas.microsoft.com/office/drawing/2014/main" id="{15884073-B7CE-455F-DE6E-AB20431BE185}"/>
                </a:ext>
              </a:extLst>
            </p:cNvPr>
            <p:cNvSpPr/>
            <p:nvPr/>
          </p:nvSpPr>
          <p:spPr>
            <a:xfrm>
              <a:off x="7443494" y="2886026"/>
              <a:ext cx="56657" cy="13140"/>
            </a:xfrm>
            <a:custGeom>
              <a:avLst/>
              <a:gdLst>
                <a:gd name="connsiteX0" fmla="*/ 56104 w 56657"/>
                <a:gd name="connsiteY0" fmla="*/ 13140 h 13140"/>
                <a:gd name="connsiteX1" fmla="*/ 55136 w 56657"/>
                <a:gd name="connsiteY1" fmla="*/ 12421 h 13140"/>
                <a:gd name="connsiteX2" fmla="*/ 28329 w 56657"/>
                <a:gd name="connsiteY2" fmla="*/ 3292 h 13140"/>
                <a:gd name="connsiteX3" fmla="*/ 1881 w 56657"/>
                <a:gd name="connsiteY3" fmla="*/ 12062 h 13140"/>
                <a:gd name="connsiteX4" fmla="*/ 553 w 56657"/>
                <a:gd name="connsiteY4" fmla="*/ 13140 h 13140"/>
                <a:gd name="connsiteX5" fmla="*/ 0 w 56657"/>
                <a:gd name="connsiteY5" fmla="*/ 12587 h 13140"/>
                <a:gd name="connsiteX6" fmla="*/ 1134 w 56657"/>
                <a:gd name="connsiteY6" fmla="*/ 10844 h 13140"/>
                <a:gd name="connsiteX7" fmla="*/ 4869 w 56657"/>
                <a:gd name="connsiteY7" fmla="*/ 7386 h 13140"/>
                <a:gd name="connsiteX8" fmla="*/ 10651 w 56657"/>
                <a:gd name="connsiteY8" fmla="*/ 3735 h 13140"/>
                <a:gd name="connsiteX9" fmla="*/ 28329 w 56657"/>
                <a:gd name="connsiteY9" fmla="*/ 0 h 13140"/>
                <a:gd name="connsiteX10" fmla="*/ 45619 w 56657"/>
                <a:gd name="connsiteY10" fmla="*/ 3569 h 13140"/>
                <a:gd name="connsiteX11" fmla="*/ 51567 w 56657"/>
                <a:gd name="connsiteY11" fmla="*/ 7220 h 13140"/>
                <a:gd name="connsiteX12" fmla="*/ 55467 w 56657"/>
                <a:gd name="connsiteY12" fmla="*/ 10761 h 13140"/>
                <a:gd name="connsiteX13" fmla="*/ 56657 w 56657"/>
                <a:gd name="connsiteY13" fmla="*/ 12587 h 13140"/>
                <a:gd name="connsiteX14" fmla="*/ 56104 w 56657"/>
                <a:gd name="connsiteY14" fmla="*/ 13140 h 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0">
                  <a:moveTo>
                    <a:pt x="56104" y="13140"/>
                  </a:moveTo>
                  <a:cubicBezTo>
                    <a:pt x="55919" y="13140"/>
                    <a:pt x="55597" y="12901"/>
                    <a:pt x="55136" y="12421"/>
                  </a:cubicBezTo>
                  <a:cubicBezTo>
                    <a:pt x="48939" y="6335"/>
                    <a:pt x="40003" y="3292"/>
                    <a:pt x="28329" y="3292"/>
                  </a:cubicBezTo>
                  <a:cubicBezTo>
                    <a:pt x="16617" y="3292"/>
                    <a:pt x="7801" y="6215"/>
                    <a:pt x="1881" y="12062"/>
                  </a:cubicBezTo>
                  <a:cubicBezTo>
                    <a:pt x="1199" y="12781"/>
                    <a:pt x="756" y="13140"/>
                    <a:pt x="553" y="13140"/>
                  </a:cubicBezTo>
                  <a:cubicBezTo>
                    <a:pt x="184" y="13140"/>
                    <a:pt x="0" y="12956"/>
                    <a:pt x="0" y="12587"/>
                  </a:cubicBezTo>
                  <a:cubicBezTo>
                    <a:pt x="0" y="12329"/>
                    <a:pt x="378" y="11748"/>
                    <a:pt x="1134" y="10844"/>
                  </a:cubicBezTo>
                  <a:cubicBezTo>
                    <a:pt x="1890" y="9923"/>
                    <a:pt x="3135" y="8770"/>
                    <a:pt x="4869" y="7386"/>
                  </a:cubicBezTo>
                  <a:cubicBezTo>
                    <a:pt x="6603" y="5985"/>
                    <a:pt x="8530" y="4768"/>
                    <a:pt x="10651" y="3735"/>
                  </a:cubicBezTo>
                  <a:cubicBezTo>
                    <a:pt x="15796" y="1245"/>
                    <a:pt x="21689" y="0"/>
                    <a:pt x="28329" y="0"/>
                  </a:cubicBezTo>
                  <a:cubicBezTo>
                    <a:pt x="34710" y="0"/>
                    <a:pt x="40473" y="1189"/>
                    <a:pt x="45619" y="3569"/>
                  </a:cubicBezTo>
                  <a:cubicBezTo>
                    <a:pt x="47777" y="4583"/>
                    <a:pt x="49760" y="5800"/>
                    <a:pt x="51567" y="7220"/>
                  </a:cubicBezTo>
                  <a:cubicBezTo>
                    <a:pt x="53375" y="8640"/>
                    <a:pt x="54674" y="9820"/>
                    <a:pt x="55467" y="10761"/>
                  </a:cubicBezTo>
                  <a:cubicBezTo>
                    <a:pt x="56261" y="11702"/>
                    <a:pt x="56657" y="12310"/>
                    <a:pt x="56657" y="12587"/>
                  </a:cubicBezTo>
                  <a:cubicBezTo>
                    <a:pt x="56657" y="12956"/>
                    <a:pt x="56473" y="13140"/>
                    <a:pt x="56104" y="1314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27" name="Freeform 1026">
            <a:extLst>
              <a:ext uri="{FF2B5EF4-FFF2-40B4-BE49-F238E27FC236}">
                <a16:creationId xmlns:a16="http://schemas.microsoft.com/office/drawing/2014/main" id="{1055E617-7C20-1B00-5C34-B2A452B64AF5}"/>
              </a:ext>
            </a:extLst>
          </p:cNvPr>
          <p:cNvSpPr/>
          <p:nvPr/>
        </p:nvSpPr>
        <p:spPr>
          <a:xfrm>
            <a:off x="7645320" y="2570514"/>
            <a:ext cx="1147179" cy="740098"/>
          </a:xfrm>
          <a:custGeom>
            <a:avLst/>
            <a:gdLst>
              <a:gd name="connsiteX0" fmla="*/ 0 w 1147179"/>
              <a:gd name="connsiteY0" fmla="*/ 740099 h 740098"/>
              <a:gd name="connsiteX1" fmla="*/ 19119 w 1147179"/>
              <a:gd name="connsiteY1" fmla="*/ 737246 h 740098"/>
              <a:gd name="connsiteX2" fmla="*/ 38239 w 1147179"/>
              <a:gd name="connsiteY2" fmla="*/ 733567 h 740098"/>
              <a:gd name="connsiteX3" fmla="*/ 57359 w 1147179"/>
              <a:gd name="connsiteY3" fmla="*/ 728866 h 740098"/>
              <a:gd name="connsiteX4" fmla="*/ 76478 w 1147179"/>
              <a:gd name="connsiteY4" fmla="*/ 722931 h 740098"/>
              <a:gd name="connsiteX5" fmla="*/ 95598 w 1147179"/>
              <a:gd name="connsiteY5" fmla="*/ 715532 h 740098"/>
              <a:gd name="connsiteX6" fmla="*/ 114718 w 1147179"/>
              <a:gd name="connsiteY6" fmla="*/ 706402 h 740098"/>
              <a:gd name="connsiteX7" fmla="*/ 133838 w 1147179"/>
              <a:gd name="connsiteY7" fmla="*/ 695275 h 740098"/>
              <a:gd name="connsiteX8" fmla="*/ 152957 w 1147179"/>
              <a:gd name="connsiteY8" fmla="*/ 681864 h 740098"/>
              <a:gd name="connsiteX9" fmla="*/ 172077 w 1147179"/>
              <a:gd name="connsiteY9" fmla="*/ 665901 h 740098"/>
              <a:gd name="connsiteX10" fmla="*/ 191196 w 1147179"/>
              <a:gd name="connsiteY10" fmla="*/ 647127 h 740098"/>
              <a:gd name="connsiteX11" fmla="*/ 210316 w 1147179"/>
              <a:gd name="connsiteY11" fmla="*/ 625318 h 740098"/>
              <a:gd name="connsiteX12" fmla="*/ 229435 w 1147179"/>
              <a:gd name="connsiteY12" fmla="*/ 600302 h 740098"/>
              <a:gd name="connsiteX13" fmla="*/ 248555 w 1147179"/>
              <a:gd name="connsiteY13" fmla="*/ 571979 h 740098"/>
              <a:gd name="connsiteX14" fmla="*/ 267675 w 1147179"/>
              <a:gd name="connsiteY14" fmla="*/ 540328 h 740098"/>
              <a:gd name="connsiteX15" fmla="*/ 286795 w 1147179"/>
              <a:gd name="connsiteY15" fmla="*/ 505440 h 740098"/>
              <a:gd name="connsiteX16" fmla="*/ 305915 w 1147179"/>
              <a:gd name="connsiteY16" fmla="*/ 467527 h 740098"/>
              <a:gd name="connsiteX17" fmla="*/ 325034 w 1147179"/>
              <a:gd name="connsiteY17" fmla="*/ 426928 h 740098"/>
              <a:gd name="connsiteX18" fmla="*/ 344154 w 1147179"/>
              <a:gd name="connsiteY18" fmla="*/ 384122 h 740098"/>
              <a:gd name="connsiteX19" fmla="*/ 363273 w 1147179"/>
              <a:gd name="connsiteY19" fmla="*/ 339725 h 740098"/>
              <a:gd name="connsiteX20" fmla="*/ 382393 w 1147179"/>
              <a:gd name="connsiteY20" fmla="*/ 294478 h 740098"/>
              <a:gd name="connsiteX21" fmla="*/ 401511 w 1147179"/>
              <a:gd name="connsiteY21" fmla="*/ 249239 h 740098"/>
              <a:gd name="connsiteX22" fmla="*/ 420633 w 1147179"/>
              <a:gd name="connsiteY22" fmla="*/ 204954 h 740098"/>
              <a:gd name="connsiteX23" fmla="*/ 439749 w 1147179"/>
              <a:gd name="connsiteY23" fmla="*/ 162627 h 740098"/>
              <a:gd name="connsiteX24" fmla="*/ 458872 w 1147179"/>
              <a:gd name="connsiteY24" fmla="*/ 123286 h 740098"/>
              <a:gd name="connsiteX25" fmla="*/ 477994 w 1147179"/>
              <a:gd name="connsiteY25" fmla="*/ 87941 h 740098"/>
              <a:gd name="connsiteX26" fmla="*/ 497110 w 1147179"/>
              <a:gd name="connsiteY26" fmla="*/ 57541 h 740098"/>
              <a:gd name="connsiteX27" fmla="*/ 516232 w 1147179"/>
              <a:gd name="connsiteY27" fmla="*/ 32932 h 740098"/>
              <a:gd name="connsiteX28" fmla="*/ 535349 w 1147179"/>
              <a:gd name="connsiteY28" fmla="*/ 14820 h 740098"/>
              <a:gd name="connsiteX29" fmla="*/ 554471 w 1147179"/>
              <a:gd name="connsiteY29" fmla="*/ 3733 h 740098"/>
              <a:gd name="connsiteX30" fmla="*/ 573587 w 1147179"/>
              <a:gd name="connsiteY30" fmla="*/ 0 h 740098"/>
              <a:gd name="connsiteX31" fmla="*/ 592710 w 1147179"/>
              <a:gd name="connsiteY31" fmla="*/ 3733 h 740098"/>
              <a:gd name="connsiteX32" fmla="*/ 611826 w 1147179"/>
              <a:gd name="connsiteY32" fmla="*/ 14820 h 740098"/>
              <a:gd name="connsiteX33" fmla="*/ 630948 w 1147179"/>
              <a:gd name="connsiteY33" fmla="*/ 32932 h 740098"/>
              <a:gd name="connsiteX34" fmla="*/ 650071 w 1147179"/>
              <a:gd name="connsiteY34" fmla="*/ 57541 h 740098"/>
              <a:gd name="connsiteX35" fmla="*/ 669187 w 1147179"/>
              <a:gd name="connsiteY35" fmla="*/ 87941 h 740098"/>
              <a:gd name="connsiteX36" fmla="*/ 688309 w 1147179"/>
              <a:gd name="connsiteY36" fmla="*/ 123286 h 740098"/>
              <a:gd name="connsiteX37" fmla="*/ 707426 w 1147179"/>
              <a:gd name="connsiteY37" fmla="*/ 162627 h 740098"/>
              <a:gd name="connsiteX38" fmla="*/ 726548 w 1147179"/>
              <a:gd name="connsiteY38" fmla="*/ 204954 h 740098"/>
              <a:gd name="connsiteX39" fmla="*/ 745664 w 1147179"/>
              <a:gd name="connsiteY39" fmla="*/ 249239 h 740098"/>
              <a:gd name="connsiteX40" fmla="*/ 764787 w 1147179"/>
              <a:gd name="connsiteY40" fmla="*/ 294478 h 740098"/>
              <a:gd name="connsiteX41" fmla="*/ 783903 w 1147179"/>
              <a:gd name="connsiteY41" fmla="*/ 339725 h 740098"/>
              <a:gd name="connsiteX42" fmla="*/ 803025 w 1147179"/>
              <a:gd name="connsiteY42" fmla="*/ 384122 h 740098"/>
              <a:gd name="connsiteX43" fmla="*/ 822148 w 1147179"/>
              <a:gd name="connsiteY43" fmla="*/ 426928 h 740098"/>
              <a:gd name="connsiteX44" fmla="*/ 841264 w 1147179"/>
              <a:gd name="connsiteY44" fmla="*/ 467527 h 740098"/>
              <a:gd name="connsiteX45" fmla="*/ 860386 w 1147179"/>
              <a:gd name="connsiteY45" fmla="*/ 505440 h 740098"/>
              <a:gd name="connsiteX46" fmla="*/ 879503 w 1147179"/>
              <a:gd name="connsiteY46" fmla="*/ 540328 h 740098"/>
              <a:gd name="connsiteX47" fmla="*/ 898625 w 1147179"/>
              <a:gd name="connsiteY47" fmla="*/ 571979 h 740098"/>
              <a:gd name="connsiteX48" fmla="*/ 917741 w 1147179"/>
              <a:gd name="connsiteY48" fmla="*/ 600302 h 740098"/>
              <a:gd name="connsiteX49" fmla="*/ 936864 w 1147179"/>
              <a:gd name="connsiteY49" fmla="*/ 625318 h 740098"/>
              <a:gd name="connsiteX50" fmla="*/ 955980 w 1147179"/>
              <a:gd name="connsiteY50" fmla="*/ 647127 h 740098"/>
              <a:gd name="connsiteX51" fmla="*/ 975102 w 1147179"/>
              <a:gd name="connsiteY51" fmla="*/ 665901 h 740098"/>
              <a:gd name="connsiteX52" fmla="*/ 994224 w 1147179"/>
              <a:gd name="connsiteY52" fmla="*/ 681864 h 740098"/>
              <a:gd name="connsiteX53" fmla="*/ 1013341 w 1147179"/>
              <a:gd name="connsiteY53" fmla="*/ 695275 h 740098"/>
              <a:gd name="connsiteX54" fmla="*/ 1032463 w 1147179"/>
              <a:gd name="connsiteY54" fmla="*/ 706402 h 740098"/>
              <a:gd name="connsiteX55" fmla="*/ 1051580 w 1147179"/>
              <a:gd name="connsiteY55" fmla="*/ 715532 h 740098"/>
              <a:gd name="connsiteX56" fmla="*/ 1070702 w 1147179"/>
              <a:gd name="connsiteY56" fmla="*/ 722931 h 740098"/>
              <a:gd name="connsiteX57" fmla="*/ 1089818 w 1147179"/>
              <a:gd name="connsiteY57" fmla="*/ 728866 h 740098"/>
              <a:gd name="connsiteX58" fmla="*/ 1108940 w 1147179"/>
              <a:gd name="connsiteY58" fmla="*/ 733567 h 740098"/>
              <a:gd name="connsiteX59" fmla="*/ 1128057 w 1147179"/>
              <a:gd name="connsiteY59" fmla="*/ 737246 h 740098"/>
              <a:gd name="connsiteX60" fmla="*/ 1147179 w 1147179"/>
              <a:gd name="connsiteY60" fmla="*/ 740099 h 74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147179" h="740098">
                <a:moveTo>
                  <a:pt x="0" y="740099"/>
                </a:moveTo>
                <a:lnTo>
                  <a:pt x="19119" y="737246"/>
                </a:lnTo>
                <a:lnTo>
                  <a:pt x="38239" y="733567"/>
                </a:lnTo>
                <a:lnTo>
                  <a:pt x="57359" y="728866"/>
                </a:lnTo>
                <a:lnTo>
                  <a:pt x="76478" y="722931"/>
                </a:lnTo>
                <a:lnTo>
                  <a:pt x="95598" y="715532"/>
                </a:lnTo>
                <a:lnTo>
                  <a:pt x="114718" y="706402"/>
                </a:lnTo>
                <a:lnTo>
                  <a:pt x="133838" y="695275"/>
                </a:lnTo>
                <a:lnTo>
                  <a:pt x="152957" y="681864"/>
                </a:lnTo>
                <a:lnTo>
                  <a:pt x="172077" y="665901"/>
                </a:lnTo>
                <a:lnTo>
                  <a:pt x="191196" y="647127"/>
                </a:lnTo>
                <a:lnTo>
                  <a:pt x="210316" y="625318"/>
                </a:lnTo>
                <a:lnTo>
                  <a:pt x="229435" y="600302"/>
                </a:lnTo>
                <a:lnTo>
                  <a:pt x="248555" y="571979"/>
                </a:lnTo>
                <a:lnTo>
                  <a:pt x="267675" y="540328"/>
                </a:lnTo>
                <a:lnTo>
                  <a:pt x="286795" y="505440"/>
                </a:lnTo>
                <a:lnTo>
                  <a:pt x="305915" y="467527"/>
                </a:lnTo>
                <a:lnTo>
                  <a:pt x="325034" y="426928"/>
                </a:lnTo>
                <a:lnTo>
                  <a:pt x="344154" y="384122"/>
                </a:lnTo>
                <a:lnTo>
                  <a:pt x="363273" y="339725"/>
                </a:lnTo>
                <a:lnTo>
                  <a:pt x="382393" y="294478"/>
                </a:lnTo>
                <a:lnTo>
                  <a:pt x="401511" y="249239"/>
                </a:lnTo>
                <a:lnTo>
                  <a:pt x="420633" y="204954"/>
                </a:lnTo>
                <a:lnTo>
                  <a:pt x="439749" y="162627"/>
                </a:lnTo>
                <a:lnTo>
                  <a:pt x="458872" y="123286"/>
                </a:lnTo>
                <a:lnTo>
                  <a:pt x="477994" y="87941"/>
                </a:lnTo>
                <a:lnTo>
                  <a:pt x="497110" y="57541"/>
                </a:lnTo>
                <a:lnTo>
                  <a:pt x="516232" y="32932"/>
                </a:lnTo>
                <a:lnTo>
                  <a:pt x="535349" y="14820"/>
                </a:lnTo>
                <a:lnTo>
                  <a:pt x="554471" y="3733"/>
                </a:lnTo>
                <a:lnTo>
                  <a:pt x="573587" y="0"/>
                </a:lnTo>
                <a:lnTo>
                  <a:pt x="592710" y="3733"/>
                </a:lnTo>
                <a:lnTo>
                  <a:pt x="611826" y="14820"/>
                </a:lnTo>
                <a:lnTo>
                  <a:pt x="630948" y="32932"/>
                </a:lnTo>
                <a:lnTo>
                  <a:pt x="650071" y="57541"/>
                </a:lnTo>
                <a:lnTo>
                  <a:pt x="669187" y="87941"/>
                </a:lnTo>
                <a:lnTo>
                  <a:pt x="688309" y="123286"/>
                </a:lnTo>
                <a:lnTo>
                  <a:pt x="707426" y="162627"/>
                </a:lnTo>
                <a:lnTo>
                  <a:pt x="726548" y="204954"/>
                </a:lnTo>
                <a:lnTo>
                  <a:pt x="745664" y="249239"/>
                </a:lnTo>
                <a:lnTo>
                  <a:pt x="764787" y="294478"/>
                </a:lnTo>
                <a:lnTo>
                  <a:pt x="783903" y="339725"/>
                </a:lnTo>
                <a:lnTo>
                  <a:pt x="803025" y="384122"/>
                </a:lnTo>
                <a:lnTo>
                  <a:pt x="822148" y="426928"/>
                </a:lnTo>
                <a:lnTo>
                  <a:pt x="841264" y="467527"/>
                </a:lnTo>
                <a:lnTo>
                  <a:pt x="860386" y="505440"/>
                </a:lnTo>
                <a:lnTo>
                  <a:pt x="879503" y="540328"/>
                </a:lnTo>
                <a:lnTo>
                  <a:pt x="898625" y="571979"/>
                </a:lnTo>
                <a:lnTo>
                  <a:pt x="917741" y="600302"/>
                </a:lnTo>
                <a:lnTo>
                  <a:pt x="936864" y="625318"/>
                </a:lnTo>
                <a:lnTo>
                  <a:pt x="955980" y="647127"/>
                </a:lnTo>
                <a:lnTo>
                  <a:pt x="975102" y="665901"/>
                </a:lnTo>
                <a:lnTo>
                  <a:pt x="994224" y="681864"/>
                </a:lnTo>
                <a:lnTo>
                  <a:pt x="1013341" y="695275"/>
                </a:lnTo>
                <a:lnTo>
                  <a:pt x="1032463" y="706402"/>
                </a:lnTo>
                <a:lnTo>
                  <a:pt x="1051580" y="715532"/>
                </a:lnTo>
                <a:lnTo>
                  <a:pt x="1070702" y="722931"/>
                </a:lnTo>
                <a:lnTo>
                  <a:pt x="1089818" y="728866"/>
                </a:lnTo>
                <a:lnTo>
                  <a:pt x="1108940" y="733567"/>
                </a:lnTo>
                <a:lnTo>
                  <a:pt x="1128057" y="737246"/>
                </a:lnTo>
                <a:lnTo>
                  <a:pt x="1147179" y="740099"/>
                </a:lnTo>
              </a:path>
            </a:pathLst>
          </a:custGeom>
          <a:noFill/>
          <a:ln w="7049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14F717-D5BE-9E43-80E7-37177CA29E00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2843808" y="2089180"/>
            <a:ext cx="648072" cy="4979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B70A62-D61C-A420-CB9C-6470501120C1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3059832" y="2089180"/>
            <a:ext cx="216024" cy="8360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53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AB0C2-30B4-73F4-C509-74C01463C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3B0D2BA-2D2C-4435-20EA-0FD0C7C3491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3277120" cy="1746071"/>
              </a:xfrm>
            </p:spPr>
            <p:txBody>
              <a:bodyPr/>
              <a:lstStyle/>
              <a:p>
                <a:r>
                  <a:rPr lang="en-US" b="1" dirty="0"/>
                  <a:t>Scale-Location Parameters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b="1" dirty="0"/>
              </a:p>
              <a:p>
                <a:r>
                  <a:rPr lang="en-US" b="1" dirty="0"/>
                  <a:t>Conversions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Posterior Inference</a:t>
                </a:r>
              </a:p>
              <a:p>
                <a:pPr marL="268287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3B0D2BA-2D2C-4435-20EA-0FD0C7C349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3277120" cy="1746071"/>
              </a:xfrm>
              <a:blipFill>
                <a:blip r:embed="rId2"/>
                <a:stretch>
                  <a:fillRect t="-719" b="-28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7DA2F5-BBB6-7A37-60C2-12BE2726C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Distribution: Representations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6A92E53-CF40-F446-3E63-075A61DB9023}"/>
              </a:ext>
            </a:extLst>
          </p:cNvPr>
          <p:cNvSpPr/>
          <p:nvPr/>
        </p:nvSpPr>
        <p:spPr bwMode="gray">
          <a:xfrm>
            <a:off x="2267744" y="2286370"/>
            <a:ext cx="424151" cy="39626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4A0A13-CCBC-F9D6-CA0E-17E31A6E153C}"/>
              </a:ext>
            </a:extLst>
          </p:cNvPr>
          <p:cNvCxnSpPr>
            <a:cxnSpLocks/>
            <a:stCxn id="14" idx="1"/>
            <a:endCxn id="12" idx="3"/>
          </p:cNvCxnSpPr>
          <p:nvPr/>
        </p:nvCxnSpPr>
        <p:spPr bwMode="gray">
          <a:xfrm flipH="1">
            <a:off x="2691895" y="2373617"/>
            <a:ext cx="425805" cy="11088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1A5D0B-A2E6-5731-C16F-9FA0396EBCB8}"/>
              </a:ext>
            </a:extLst>
          </p:cNvPr>
          <p:cNvSpPr txBox="1"/>
          <p:nvPr/>
        </p:nvSpPr>
        <p:spPr bwMode="gray">
          <a:xfrm>
            <a:off x="3117700" y="2175483"/>
            <a:ext cx="1632316" cy="39626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50" dirty="0">
                <a:solidFill>
                  <a:srgbClr val="C00000"/>
                </a:solidFill>
              </a:rPr>
              <a:t>Two divisions only!</a:t>
            </a:r>
            <a:endParaRPr lang="en-DE" sz="1050" dirty="0" err="1">
              <a:solidFill>
                <a:srgbClr val="C00000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449A880-432C-9A02-AA29-72791817633B}"/>
              </a:ext>
            </a:extLst>
          </p:cNvPr>
          <p:cNvSpPr/>
          <p:nvPr/>
        </p:nvSpPr>
        <p:spPr bwMode="gray">
          <a:xfrm>
            <a:off x="6206330" y="2286371"/>
            <a:ext cx="327472" cy="39626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DAA58E-2FDD-12E5-8B7A-1640395E625E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 bwMode="gray">
          <a:xfrm>
            <a:off x="4750016" y="2373617"/>
            <a:ext cx="1456314" cy="11088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5B6F4487-1934-019C-0EDE-8660CACB0952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061702" y="1239837"/>
                <a:ext cx="3822666" cy="1746071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Natural Parameters</a:t>
                </a:r>
              </a:p>
              <a:p>
                <a:pPr marL="268287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b="1" dirty="0"/>
              </a:p>
              <a:p>
                <a:r>
                  <a:rPr lang="en-US" b="1" dirty="0"/>
                  <a:t>Conversions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Posterior Inference</a:t>
                </a:r>
              </a:p>
              <a:p>
                <a:pPr marL="268287" lvl="1" indent="0">
                  <a:buFont typeface="Arial" panose="020B0604020202020204" pitchFamily="34" charset="0"/>
                  <a:buNone/>
                </a:pPr>
                <a:endParaRPr lang="en-US" sz="1200" dirty="0"/>
              </a:p>
              <a:p>
                <a:endParaRPr lang="en-US" sz="1200" b="1" dirty="0"/>
              </a:p>
              <a:p>
                <a:pPr marL="268287" lvl="1" indent="0">
                  <a:buFont typeface="Arial" panose="020B0604020202020204" pitchFamily="34" charset="0"/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5B6F4487-1934-019C-0EDE-8660CACB0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61702" y="1239837"/>
                <a:ext cx="3822666" cy="1746071"/>
              </a:xfrm>
              <a:prstGeom prst="rect">
                <a:avLst/>
              </a:prstGeom>
              <a:blipFill>
                <a:blip r:embed="rId3"/>
                <a:stretch>
                  <a:fillRect t="-719" b="-359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1FABCA3E-96AD-AF52-B1C5-BF5C7FCB1A01}"/>
              </a:ext>
            </a:extLst>
          </p:cNvPr>
          <p:cNvGrpSpPr/>
          <p:nvPr/>
        </p:nvGrpSpPr>
        <p:grpSpPr>
          <a:xfrm>
            <a:off x="179512" y="2917786"/>
            <a:ext cx="3186962" cy="2124642"/>
            <a:chOff x="179512" y="2917786"/>
            <a:chExt cx="3186962" cy="2124642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CF21854-12EB-E5B4-D86B-86B693C3536F}"/>
                </a:ext>
              </a:extLst>
            </p:cNvPr>
            <p:cNvSpPr/>
            <p:nvPr/>
          </p:nvSpPr>
          <p:spPr>
            <a:xfrm>
              <a:off x="179512" y="2917786"/>
              <a:ext cx="3186962" cy="2124642"/>
            </a:xfrm>
            <a:custGeom>
              <a:avLst/>
              <a:gdLst>
                <a:gd name="connsiteX0" fmla="*/ 0 w 3186962"/>
                <a:gd name="connsiteY0" fmla="*/ 2124642 h 2124642"/>
                <a:gd name="connsiteX1" fmla="*/ 3186963 w 3186962"/>
                <a:gd name="connsiteY1" fmla="*/ 2124642 h 2124642"/>
                <a:gd name="connsiteX2" fmla="*/ 3186963 w 3186962"/>
                <a:gd name="connsiteY2" fmla="*/ 0 h 2124642"/>
                <a:gd name="connsiteX3" fmla="*/ 0 w 3186962"/>
                <a:gd name="connsiteY3" fmla="*/ 0 h 212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6962" h="2124642">
                  <a:moveTo>
                    <a:pt x="0" y="2124642"/>
                  </a:moveTo>
                  <a:lnTo>
                    <a:pt x="3186963" y="2124642"/>
                  </a:lnTo>
                  <a:lnTo>
                    <a:pt x="31869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3F82FB0-1A8F-16ED-07C5-5B69CECEE43E}"/>
                </a:ext>
              </a:extLst>
            </p:cNvPr>
            <p:cNvSpPr/>
            <p:nvPr/>
          </p:nvSpPr>
          <p:spPr>
            <a:xfrm>
              <a:off x="642691" y="2980521"/>
              <a:ext cx="2661053" cy="1764005"/>
            </a:xfrm>
            <a:custGeom>
              <a:avLst/>
              <a:gdLst>
                <a:gd name="connsiteX0" fmla="*/ 0 w 2661053"/>
                <a:gd name="connsiteY0" fmla="*/ 1764005 h 1764005"/>
                <a:gd name="connsiteX1" fmla="*/ 2661053 w 2661053"/>
                <a:gd name="connsiteY1" fmla="*/ 1764005 h 1764005"/>
                <a:gd name="connsiteX2" fmla="*/ 2661053 w 2661053"/>
                <a:gd name="connsiteY2" fmla="*/ 0 h 1764005"/>
                <a:gd name="connsiteX3" fmla="*/ 0 w 2661053"/>
                <a:gd name="connsiteY3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053" h="1764005">
                  <a:moveTo>
                    <a:pt x="0" y="1764005"/>
                  </a:moveTo>
                  <a:lnTo>
                    <a:pt x="2661053" y="1764005"/>
                  </a:lnTo>
                  <a:lnTo>
                    <a:pt x="26610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C4F7847-979C-5E0F-68BE-BF8A6F55552D}"/>
                </a:ext>
              </a:extLst>
            </p:cNvPr>
            <p:cNvSpPr/>
            <p:nvPr/>
          </p:nvSpPr>
          <p:spPr>
            <a:xfrm>
              <a:off x="718005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1D6331E-B687-BB5C-A33D-C79CBEFC4F0C}"/>
                </a:ext>
              </a:extLst>
            </p:cNvPr>
            <p:cNvSpPr/>
            <p:nvPr/>
          </p:nvSpPr>
          <p:spPr>
            <a:xfrm>
              <a:off x="1323034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C9694C8-A07E-8FCA-0BBA-F462629DB758}"/>
                </a:ext>
              </a:extLst>
            </p:cNvPr>
            <p:cNvSpPr/>
            <p:nvPr/>
          </p:nvSpPr>
          <p:spPr>
            <a:xfrm>
              <a:off x="1928065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1BAC7D4-41CE-E709-3222-A22DB66BD4F0}"/>
                </a:ext>
              </a:extLst>
            </p:cNvPr>
            <p:cNvSpPr/>
            <p:nvPr/>
          </p:nvSpPr>
          <p:spPr>
            <a:xfrm>
              <a:off x="2533097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ADEF1D8-ED97-077F-A525-528E63B3989C}"/>
                </a:ext>
              </a:extLst>
            </p:cNvPr>
            <p:cNvSpPr/>
            <p:nvPr/>
          </p:nvSpPr>
          <p:spPr>
            <a:xfrm>
              <a:off x="3138115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6C34916-52E6-EE53-B536-D71CEB933DC8}"/>
                </a:ext>
              </a:extLst>
            </p:cNvPr>
            <p:cNvSpPr/>
            <p:nvPr/>
          </p:nvSpPr>
          <p:spPr>
            <a:xfrm>
              <a:off x="642691" y="4475533"/>
              <a:ext cx="2661053" cy="1327"/>
            </a:xfrm>
            <a:custGeom>
              <a:avLst/>
              <a:gdLst>
                <a:gd name="connsiteX0" fmla="*/ 0 w 2661053"/>
                <a:gd name="connsiteY0" fmla="*/ 0 h 1327"/>
                <a:gd name="connsiteX1" fmla="*/ 2661053 w 2661053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053" h="1327">
                  <a:moveTo>
                    <a:pt x="0" y="0"/>
                  </a:moveTo>
                  <a:lnTo>
                    <a:pt x="2661053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CF2180E-7FEB-DBF1-9BCE-A0FA5F1B1272}"/>
                </a:ext>
              </a:extLst>
            </p:cNvPr>
            <p:cNvSpPr/>
            <p:nvPr/>
          </p:nvSpPr>
          <p:spPr>
            <a:xfrm>
              <a:off x="642691" y="3752988"/>
              <a:ext cx="2661053" cy="1327"/>
            </a:xfrm>
            <a:custGeom>
              <a:avLst/>
              <a:gdLst>
                <a:gd name="connsiteX0" fmla="*/ 0 w 2661053"/>
                <a:gd name="connsiteY0" fmla="*/ 0 h 1327"/>
                <a:gd name="connsiteX1" fmla="*/ 2661053 w 2661053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053" h="1327">
                  <a:moveTo>
                    <a:pt x="0" y="0"/>
                  </a:moveTo>
                  <a:lnTo>
                    <a:pt x="2661053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1942530-87E4-3208-0A7C-865FE46D77CD}"/>
                </a:ext>
              </a:extLst>
            </p:cNvPr>
            <p:cNvSpPr/>
            <p:nvPr/>
          </p:nvSpPr>
          <p:spPr>
            <a:xfrm>
              <a:off x="642691" y="3030446"/>
              <a:ext cx="2661053" cy="1327"/>
            </a:xfrm>
            <a:custGeom>
              <a:avLst/>
              <a:gdLst>
                <a:gd name="connsiteX0" fmla="*/ 0 w 2661053"/>
                <a:gd name="connsiteY0" fmla="*/ 0 h 1327"/>
                <a:gd name="connsiteX1" fmla="*/ 2661053 w 2661053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053" h="1327">
                  <a:moveTo>
                    <a:pt x="0" y="0"/>
                  </a:moveTo>
                  <a:lnTo>
                    <a:pt x="2661053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FA9A313-1607-82BF-B5B4-11829F909C34}"/>
                </a:ext>
              </a:extLst>
            </p:cNvPr>
            <p:cNvSpPr/>
            <p:nvPr/>
          </p:nvSpPr>
          <p:spPr>
            <a:xfrm>
              <a:off x="642691" y="4744526"/>
              <a:ext cx="2661053" cy="1327"/>
            </a:xfrm>
            <a:custGeom>
              <a:avLst/>
              <a:gdLst>
                <a:gd name="connsiteX0" fmla="*/ 0 w 2661053"/>
                <a:gd name="connsiteY0" fmla="*/ 0 h 1327"/>
                <a:gd name="connsiteX1" fmla="*/ 2661053 w 2661053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053" h="1327">
                  <a:moveTo>
                    <a:pt x="0" y="0"/>
                  </a:moveTo>
                  <a:lnTo>
                    <a:pt x="2661053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84899B6-0CD1-AAA0-6CF7-14E9D6E509D0}"/>
                </a:ext>
              </a:extLst>
            </p:cNvPr>
            <p:cNvSpPr/>
            <p:nvPr/>
          </p:nvSpPr>
          <p:spPr>
            <a:xfrm>
              <a:off x="718005" y="4719429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E62C62F-EA15-0C5B-AA1E-C4591E044F70}"/>
                </a:ext>
              </a:extLst>
            </p:cNvPr>
            <p:cNvSpPr/>
            <p:nvPr/>
          </p:nvSpPr>
          <p:spPr>
            <a:xfrm>
              <a:off x="1323034" y="4719429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8778D05-5886-D9EF-A4C2-B328E6BD5451}"/>
                </a:ext>
              </a:extLst>
            </p:cNvPr>
            <p:cNvSpPr/>
            <p:nvPr/>
          </p:nvSpPr>
          <p:spPr>
            <a:xfrm>
              <a:off x="1928065" y="4719429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4E8A6C1-C935-BDB7-737E-3D2F23A07E73}"/>
                </a:ext>
              </a:extLst>
            </p:cNvPr>
            <p:cNvSpPr/>
            <p:nvPr/>
          </p:nvSpPr>
          <p:spPr>
            <a:xfrm>
              <a:off x="2533097" y="4719429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DFA0979B-FCE1-C04B-9E06-9A315BAB33C8}"/>
                </a:ext>
              </a:extLst>
            </p:cNvPr>
            <p:cNvSpPr/>
            <p:nvPr/>
          </p:nvSpPr>
          <p:spPr>
            <a:xfrm>
              <a:off x="3138115" y="4719429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AC0A7E4-A147-F3C6-9200-39AB20FE828C}"/>
                </a:ext>
              </a:extLst>
            </p:cNvPr>
            <p:cNvSpPr/>
            <p:nvPr/>
          </p:nvSpPr>
          <p:spPr>
            <a:xfrm>
              <a:off x="637693" y="4788652"/>
              <a:ext cx="55512" cy="83312"/>
            </a:xfrm>
            <a:custGeom>
              <a:avLst/>
              <a:gdLst>
                <a:gd name="connsiteX0" fmla="*/ 27756 w 55512"/>
                <a:gd name="connsiteY0" fmla="*/ 8605 h 83312"/>
                <a:gd name="connsiteX1" fmla="*/ 15115 w 55512"/>
                <a:gd name="connsiteY1" fmla="*/ 16891 h 83312"/>
                <a:gd name="connsiteX2" fmla="*/ 10919 w 55512"/>
                <a:gd name="connsiteY2" fmla="*/ 41683 h 83312"/>
                <a:gd name="connsiteX3" fmla="*/ 15115 w 55512"/>
                <a:gd name="connsiteY3" fmla="*/ 66488 h 83312"/>
                <a:gd name="connsiteX4" fmla="*/ 27756 w 55512"/>
                <a:gd name="connsiteY4" fmla="*/ 74708 h 83312"/>
                <a:gd name="connsiteX5" fmla="*/ 40397 w 55512"/>
                <a:gd name="connsiteY5" fmla="*/ 66488 h 83312"/>
                <a:gd name="connsiteX6" fmla="*/ 44647 w 55512"/>
                <a:gd name="connsiteY6" fmla="*/ 41683 h 83312"/>
                <a:gd name="connsiteX7" fmla="*/ 40397 w 55512"/>
                <a:gd name="connsiteY7" fmla="*/ 16891 h 83312"/>
                <a:gd name="connsiteX8" fmla="*/ 27756 w 55512"/>
                <a:gd name="connsiteY8" fmla="*/ 8605 h 83312"/>
                <a:gd name="connsiteX9" fmla="*/ 27756 w 55512"/>
                <a:gd name="connsiteY9" fmla="*/ 0 h 83312"/>
                <a:gd name="connsiteX10" fmla="*/ 48358 w 55512"/>
                <a:gd name="connsiteY10" fmla="*/ 10703 h 83312"/>
                <a:gd name="connsiteX11" fmla="*/ 55513 w 55512"/>
                <a:gd name="connsiteY11" fmla="*/ 41683 h 83312"/>
                <a:gd name="connsiteX12" fmla="*/ 48358 w 55512"/>
                <a:gd name="connsiteY12" fmla="*/ 72663 h 83312"/>
                <a:gd name="connsiteX13" fmla="*/ 27756 w 55512"/>
                <a:gd name="connsiteY13" fmla="*/ 83313 h 83312"/>
                <a:gd name="connsiteX14" fmla="*/ 7100 w 55512"/>
                <a:gd name="connsiteY14" fmla="*/ 72663 h 83312"/>
                <a:gd name="connsiteX15" fmla="*/ 0 w 55512"/>
                <a:gd name="connsiteY15" fmla="*/ 41683 h 83312"/>
                <a:gd name="connsiteX16" fmla="*/ 7100 w 55512"/>
                <a:gd name="connsiteY16" fmla="*/ 10703 h 83312"/>
                <a:gd name="connsiteX17" fmla="*/ 27756 w 55512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12">
                  <a:moveTo>
                    <a:pt x="27756" y="8605"/>
                  </a:moveTo>
                  <a:cubicBezTo>
                    <a:pt x="22161" y="8605"/>
                    <a:pt x="17948" y="11367"/>
                    <a:pt x="15115" y="16891"/>
                  </a:cubicBezTo>
                  <a:cubicBezTo>
                    <a:pt x="12318" y="22375"/>
                    <a:pt x="10919" y="30635"/>
                    <a:pt x="10919" y="41683"/>
                  </a:cubicBezTo>
                  <a:cubicBezTo>
                    <a:pt x="10919" y="52691"/>
                    <a:pt x="12318" y="60964"/>
                    <a:pt x="15115" y="66488"/>
                  </a:cubicBezTo>
                  <a:cubicBezTo>
                    <a:pt x="17948" y="71972"/>
                    <a:pt x="22161" y="74708"/>
                    <a:pt x="27756" y="74708"/>
                  </a:cubicBezTo>
                  <a:cubicBezTo>
                    <a:pt x="33386" y="74708"/>
                    <a:pt x="37600" y="71972"/>
                    <a:pt x="40397" y="66488"/>
                  </a:cubicBezTo>
                  <a:cubicBezTo>
                    <a:pt x="43230" y="60964"/>
                    <a:pt x="44647" y="52691"/>
                    <a:pt x="44647" y="41683"/>
                  </a:cubicBezTo>
                  <a:cubicBezTo>
                    <a:pt x="44647" y="30635"/>
                    <a:pt x="43230" y="22375"/>
                    <a:pt x="40397" y="16891"/>
                  </a:cubicBezTo>
                  <a:cubicBezTo>
                    <a:pt x="37600" y="11367"/>
                    <a:pt x="33386" y="8605"/>
                    <a:pt x="27756" y="8605"/>
                  </a:cubicBezTo>
                  <a:moveTo>
                    <a:pt x="27756" y="0"/>
                  </a:moveTo>
                  <a:cubicBezTo>
                    <a:pt x="36758" y="0"/>
                    <a:pt x="43624" y="3572"/>
                    <a:pt x="48358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01"/>
                    <a:pt x="53128" y="65532"/>
                    <a:pt x="48358" y="72663"/>
                  </a:cubicBezTo>
                  <a:cubicBezTo>
                    <a:pt x="43624" y="79767"/>
                    <a:pt x="36758" y="83313"/>
                    <a:pt x="27756" y="83313"/>
                  </a:cubicBezTo>
                  <a:cubicBezTo>
                    <a:pt x="18755" y="83313"/>
                    <a:pt x="11870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7E42FBC-5C81-1656-62C2-1F5E45D764D1}"/>
                </a:ext>
              </a:extLst>
            </p:cNvPr>
            <p:cNvSpPr/>
            <p:nvPr/>
          </p:nvSpPr>
          <p:spPr>
            <a:xfrm>
              <a:off x="712303" y="4856747"/>
              <a:ext cx="11349" cy="13663"/>
            </a:xfrm>
            <a:custGeom>
              <a:avLst/>
              <a:gdLst>
                <a:gd name="connsiteX0" fmla="*/ 0 w 11349"/>
                <a:gd name="connsiteY0" fmla="*/ 0 h 13663"/>
                <a:gd name="connsiteX1" fmla="*/ 11350 w 11349"/>
                <a:gd name="connsiteY1" fmla="*/ 0 h 13663"/>
                <a:gd name="connsiteX2" fmla="*/ 11350 w 11349"/>
                <a:gd name="connsiteY2" fmla="*/ 13664 h 13663"/>
                <a:gd name="connsiteX3" fmla="*/ 0 w 11349"/>
                <a:gd name="connsiteY3" fmla="*/ 13664 h 13663"/>
                <a:gd name="connsiteX4" fmla="*/ 0 w 11349"/>
                <a:gd name="connsiteY4" fmla="*/ 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49" h="13663">
                  <a:moveTo>
                    <a:pt x="0" y="0"/>
                  </a:moveTo>
                  <a:lnTo>
                    <a:pt x="11350" y="0"/>
                  </a:lnTo>
                  <a:lnTo>
                    <a:pt x="11350" y="13664"/>
                  </a:lnTo>
                  <a:lnTo>
                    <a:pt x="0" y="13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59E1058-654B-0835-8003-AC5A4105042E}"/>
                </a:ext>
              </a:extLst>
            </p:cNvPr>
            <p:cNvSpPr/>
            <p:nvPr/>
          </p:nvSpPr>
          <p:spPr>
            <a:xfrm>
              <a:off x="742802" y="4788652"/>
              <a:ext cx="55514" cy="83312"/>
            </a:xfrm>
            <a:custGeom>
              <a:avLst/>
              <a:gdLst>
                <a:gd name="connsiteX0" fmla="*/ 27757 w 55514"/>
                <a:gd name="connsiteY0" fmla="*/ 8605 h 83312"/>
                <a:gd name="connsiteX1" fmla="*/ 15115 w 55514"/>
                <a:gd name="connsiteY1" fmla="*/ 16891 h 83312"/>
                <a:gd name="connsiteX2" fmla="*/ 10921 w 55514"/>
                <a:gd name="connsiteY2" fmla="*/ 41683 h 83312"/>
                <a:gd name="connsiteX3" fmla="*/ 15115 w 55514"/>
                <a:gd name="connsiteY3" fmla="*/ 66488 h 83312"/>
                <a:gd name="connsiteX4" fmla="*/ 27757 w 55514"/>
                <a:gd name="connsiteY4" fmla="*/ 74708 h 83312"/>
                <a:gd name="connsiteX5" fmla="*/ 40399 w 55514"/>
                <a:gd name="connsiteY5" fmla="*/ 66488 h 83312"/>
                <a:gd name="connsiteX6" fmla="*/ 44648 w 55514"/>
                <a:gd name="connsiteY6" fmla="*/ 41683 h 83312"/>
                <a:gd name="connsiteX7" fmla="*/ 40399 w 55514"/>
                <a:gd name="connsiteY7" fmla="*/ 16891 h 83312"/>
                <a:gd name="connsiteX8" fmla="*/ 27757 w 55514"/>
                <a:gd name="connsiteY8" fmla="*/ 8605 h 83312"/>
                <a:gd name="connsiteX9" fmla="*/ 27757 w 55514"/>
                <a:gd name="connsiteY9" fmla="*/ 0 h 83312"/>
                <a:gd name="connsiteX10" fmla="*/ 48360 w 55514"/>
                <a:gd name="connsiteY10" fmla="*/ 10703 h 83312"/>
                <a:gd name="connsiteX11" fmla="*/ 55514 w 55514"/>
                <a:gd name="connsiteY11" fmla="*/ 41683 h 83312"/>
                <a:gd name="connsiteX12" fmla="*/ 48360 w 55514"/>
                <a:gd name="connsiteY12" fmla="*/ 72663 h 83312"/>
                <a:gd name="connsiteX13" fmla="*/ 27757 w 55514"/>
                <a:gd name="connsiteY13" fmla="*/ 83313 h 83312"/>
                <a:gd name="connsiteX14" fmla="*/ 7102 w 55514"/>
                <a:gd name="connsiteY14" fmla="*/ 72663 h 83312"/>
                <a:gd name="connsiteX15" fmla="*/ 0 w 55514"/>
                <a:gd name="connsiteY15" fmla="*/ 41683 h 83312"/>
                <a:gd name="connsiteX16" fmla="*/ 7102 w 55514"/>
                <a:gd name="connsiteY16" fmla="*/ 10703 h 83312"/>
                <a:gd name="connsiteX17" fmla="*/ 27757 w 55514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4" h="83312">
                  <a:moveTo>
                    <a:pt x="27757" y="8605"/>
                  </a:moveTo>
                  <a:cubicBezTo>
                    <a:pt x="22163" y="8605"/>
                    <a:pt x="17949" y="11367"/>
                    <a:pt x="15115" y="16891"/>
                  </a:cubicBezTo>
                  <a:cubicBezTo>
                    <a:pt x="12319" y="22375"/>
                    <a:pt x="10921" y="30635"/>
                    <a:pt x="10921" y="41683"/>
                  </a:cubicBezTo>
                  <a:cubicBezTo>
                    <a:pt x="10921" y="52691"/>
                    <a:pt x="12319" y="60964"/>
                    <a:pt x="15115" y="66488"/>
                  </a:cubicBezTo>
                  <a:cubicBezTo>
                    <a:pt x="17949" y="71972"/>
                    <a:pt x="22163" y="74708"/>
                    <a:pt x="27757" y="74708"/>
                  </a:cubicBezTo>
                  <a:cubicBezTo>
                    <a:pt x="33387" y="74708"/>
                    <a:pt x="37601" y="71972"/>
                    <a:pt x="40399" y="66488"/>
                  </a:cubicBezTo>
                  <a:cubicBezTo>
                    <a:pt x="43231" y="60964"/>
                    <a:pt x="44648" y="52691"/>
                    <a:pt x="44648" y="41683"/>
                  </a:cubicBezTo>
                  <a:cubicBezTo>
                    <a:pt x="44648" y="30635"/>
                    <a:pt x="43231" y="22375"/>
                    <a:pt x="40399" y="16891"/>
                  </a:cubicBezTo>
                  <a:cubicBezTo>
                    <a:pt x="37601" y="11367"/>
                    <a:pt x="33387" y="8605"/>
                    <a:pt x="27757" y="8605"/>
                  </a:cubicBezTo>
                  <a:moveTo>
                    <a:pt x="27757" y="0"/>
                  </a:moveTo>
                  <a:cubicBezTo>
                    <a:pt x="36759" y="0"/>
                    <a:pt x="43626" y="3572"/>
                    <a:pt x="48360" y="10703"/>
                  </a:cubicBezTo>
                  <a:cubicBezTo>
                    <a:pt x="53129" y="17807"/>
                    <a:pt x="55514" y="28125"/>
                    <a:pt x="55514" y="41683"/>
                  </a:cubicBezTo>
                  <a:cubicBezTo>
                    <a:pt x="55514" y="55201"/>
                    <a:pt x="53129" y="65532"/>
                    <a:pt x="48360" y="72663"/>
                  </a:cubicBezTo>
                  <a:cubicBezTo>
                    <a:pt x="43626" y="79767"/>
                    <a:pt x="36759" y="83313"/>
                    <a:pt x="27757" y="83313"/>
                  </a:cubicBezTo>
                  <a:cubicBezTo>
                    <a:pt x="18755" y="83313"/>
                    <a:pt x="11870" y="79767"/>
                    <a:pt x="7102" y="72663"/>
                  </a:cubicBezTo>
                  <a:cubicBezTo>
                    <a:pt x="2368" y="65532"/>
                    <a:pt x="0" y="55201"/>
                    <a:pt x="0" y="41683"/>
                  </a:cubicBezTo>
                  <a:cubicBezTo>
                    <a:pt x="0" y="28125"/>
                    <a:pt x="2368" y="17807"/>
                    <a:pt x="7102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4C385A8-E617-BB4D-1208-FE69E03AF701}"/>
                </a:ext>
              </a:extLst>
            </p:cNvPr>
            <p:cNvSpPr/>
            <p:nvPr/>
          </p:nvSpPr>
          <p:spPr>
            <a:xfrm>
              <a:off x="1244577" y="4788652"/>
              <a:ext cx="55512" cy="83312"/>
            </a:xfrm>
            <a:custGeom>
              <a:avLst/>
              <a:gdLst>
                <a:gd name="connsiteX0" fmla="*/ 27757 w 55512"/>
                <a:gd name="connsiteY0" fmla="*/ 8605 h 83312"/>
                <a:gd name="connsiteX1" fmla="*/ 15115 w 55512"/>
                <a:gd name="connsiteY1" fmla="*/ 16891 h 83312"/>
                <a:gd name="connsiteX2" fmla="*/ 10919 w 55512"/>
                <a:gd name="connsiteY2" fmla="*/ 41683 h 83312"/>
                <a:gd name="connsiteX3" fmla="*/ 15115 w 55512"/>
                <a:gd name="connsiteY3" fmla="*/ 66488 h 83312"/>
                <a:gd name="connsiteX4" fmla="*/ 27757 w 55512"/>
                <a:gd name="connsiteY4" fmla="*/ 74708 h 83312"/>
                <a:gd name="connsiteX5" fmla="*/ 40397 w 55512"/>
                <a:gd name="connsiteY5" fmla="*/ 66488 h 83312"/>
                <a:gd name="connsiteX6" fmla="*/ 44648 w 55512"/>
                <a:gd name="connsiteY6" fmla="*/ 41683 h 83312"/>
                <a:gd name="connsiteX7" fmla="*/ 40397 w 55512"/>
                <a:gd name="connsiteY7" fmla="*/ 16891 h 83312"/>
                <a:gd name="connsiteX8" fmla="*/ 27757 w 55512"/>
                <a:gd name="connsiteY8" fmla="*/ 8605 h 83312"/>
                <a:gd name="connsiteX9" fmla="*/ 27757 w 55512"/>
                <a:gd name="connsiteY9" fmla="*/ 0 h 83312"/>
                <a:gd name="connsiteX10" fmla="*/ 48359 w 55512"/>
                <a:gd name="connsiteY10" fmla="*/ 10703 h 83312"/>
                <a:gd name="connsiteX11" fmla="*/ 55513 w 55512"/>
                <a:gd name="connsiteY11" fmla="*/ 41683 h 83312"/>
                <a:gd name="connsiteX12" fmla="*/ 48359 w 55512"/>
                <a:gd name="connsiteY12" fmla="*/ 72663 h 83312"/>
                <a:gd name="connsiteX13" fmla="*/ 27757 w 55512"/>
                <a:gd name="connsiteY13" fmla="*/ 83313 h 83312"/>
                <a:gd name="connsiteX14" fmla="*/ 7100 w 55512"/>
                <a:gd name="connsiteY14" fmla="*/ 72663 h 83312"/>
                <a:gd name="connsiteX15" fmla="*/ 0 w 55512"/>
                <a:gd name="connsiteY15" fmla="*/ 41683 h 83312"/>
                <a:gd name="connsiteX16" fmla="*/ 7100 w 55512"/>
                <a:gd name="connsiteY16" fmla="*/ 10703 h 83312"/>
                <a:gd name="connsiteX17" fmla="*/ 27757 w 55512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12">
                  <a:moveTo>
                    <a:pt x="27757" y="8605"/>
                  </a:moveTo>
                  <a:cubicBezTo>
                    <a:pt x="22163" y="8605"/>
                    <a:pt x="17948" y="11367"/>
                    <a:pt x="15115" y="16891"/>
                  </a:cubicBezTo>
                  <a:cubicBezTo>
                    <a:pt x="12318" y="22375"/>
                    <a:pt x="10919" y="30635"/>
                    <a:pt x="10919" y="41683"/>
                  </a:cubicBezTo>
                  <a:cubicBezTo>
                    <a:pt x="10919" y="52691"/>
                    <a:pt x="12318" y="60964"/>
                    <a:pt x="15115" y="66488"/>
                  </a:cubicBezTo>
                  <a:cubicBezTo>
                    <a:pt x="17948" y="71972"/>
                    <a:pt x="22163" y="74708"/>
                    <a:pt x="27757" y="74708"/>
                  </a:cubicBezTo>
                  <a:cubicBezTo>
                    <a:pt x="33387" y="74708"/>
                    <a:pt x="37601" y="71972"/>
                    <a:pt x="40397" y="66488"/>
                  </a:cubicBezTo>
                  <a:cubicBezTo>
                    <a:pt x="43231" y="60964"/>
                    <a:pt x="44648" y="52691"/>
                    <a:pt x="44648" y="41683"/>
                  </a:cubicBezTo>
                  <a:cubicBezTo>
                    <a:pt x="44648" y="30635"/>
                    <a:pt x="43231" y="22375"/>
                    <a:pt x="40397" y="16891"/>
                  </a:cubicBezTo>
                  <a:cubicBezTo>
                    <a:pt x="37601" y="11367"/>
                    <a:pt x="33387" y="8605"/>
                    <a:pt x="27757" y="8605"/>
                  </a:cubicBezTo>
                  <a:moveTo>
                    <a:pt x="27757" y="0"/>
                  </a:moveTo>
                  <a:cubicBezTo>
                    <a:pt x="36758" y="0"/>
                    <a:pt x="43625" y="3572"/>
                    <a:pt x="48359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01"/>
                    <a:pt x="53128" y="65532"/>
                    <a:pt x="48359" y="72663"/>
                  </a:cubicBezTo>
                  <a:cubicBezTo>
                    <a:pt x="43625" y="79767"/>
                    <a:pt x="36758" y="83313"/>
                    <a:pt x="27757" y="83313"/>
                  </a:cubicBezTo>
                  <a:cubicBezTo>
                    <a:pt x="18755" y="83313"/>
                    <a:pt x="11870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092AD7E-F28E-A6D3-C8ED-AC05AC195370}"/>
                </a:ext>
              </a:extLst>
            </p:cNvPr>
            <p:cNvSpPr/>
            <p:nvPr/>
          </p:nvSpPr>
          <p:spPr>
            <a:xfrm>
              <a:off x="1319187" y="4856747"/>
              <a:ext cx="11350" cy="13663"/>
            </a:xfrm>
            <a:custGeom>
              <a:avLst/>
              <a:gdLst>
                <a:gd name="connsiteX0" fmla="*/ 0 w 11350"/>
                <a:gd name="connsiteY0" fmla="*/ 0 h 13663"/>
                <a:gd name="connsiteX1" fmla="*/ 11351 w 11350"/>
                <a:gd name="connsiteY1" fmla="*/ 0 h 13663"/>
                <a:gd name="connsiteX2" fmla="*/ 11351 w 11350"/>
                <a:gd name="connsiteY2" fmla="*/ 13664 h 13663"/>
                <a:gd name="connsiteX3" fmla="*/ 0 w 11350"/>
                <a:gd name="connsiteY3" fmla="*/ 13664 h 13663"/>
                <a:gd name="connsiteX4" fmla="*/ 0 w 11350"/>
                <a:gd name="connsiteY4" fmla="*/ 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" h="13663">
                  <a:moveTo>
                    <a:pt x="0" y="0"/>
                  </a:moveTo>
                  <a:lnTo>
                    <a:pt x="11351" y="0"/>
                  </a:lnTo>
                  <a:lnTo>
                    <a:pt x="11351" y="13664"/>
                  </a:lnTo>
                  <a:lnTo>
                    <a:pt x="0" y="13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B80CA520-068D-8291-E595-33D5F2E6DEBC}"/>
                </a:ext>
              </a:extLst>
            </p:cNvPr>
            <p:cNvSpPr/>
            <p:nvPr/>
          </p:nvSpPr>
          <p:spPr>
            <a:xfrm>
              <a:off x="1350493" y="4788652"/>
              <a:ext cx="50995" cy="81758"/>
            </a:xfrm>
            <a:custGeom>
              <a:avLst/>
              <a:gdLst>
                <a:gd name="connsiteX0" fmla="*/ 13072 w 50995"/>
                <a:gd name="connsiteY0" fmla="*/ 72610 h 81758"/>
                <a:gd name="connsiteX1" fmla="*/ 50995 w 50995"/>
                <a:gd name="connsiteY1" fmla="*/ 72610 h 81758"/>
                <a:gd name="connsiteX2" fmla="*/ 50995 w 50995"/>
                <a:gd name="connsiteY2" fmla="*/ 81759 h 81758"/>
                <a:gd name="connsiteX3" fmla="*/ 0 w 50995"/>
                <a:gd name="connsiteY3" fmla="*/ 81759 h 81758"/>
                <a:gd name="connsiteX4" fmla="*/ 0 w 50995"/>
                <a:gd name="connsiteY4" fmla="*/ 72610 h 81758"/>
                <a:gd name="connsiteX5" fmla="*/ 16838 w 50995"/>
                <a:gd name="connsiteY5" fmla="*/ 55453 h 81758"/>
                <a:gd name="connsiteX6" fmla="*/ 30285 w 50995"/>
                <a:gd name="connsiteY6" fmla="*/ 41523 h 81758"/>
                <a:gd name="connsiteX7" fmla="*/ 37548 w 50995"/>
                <a:gd name="connsiteY7" fmla="*/ 31631 h 81758"/>
                <a:gd name="connsiteX8" fmla="*/ 39646 w 50995"/>
                <a:gd name="connsiteY8" fmla="*/ 23610 h 81758"/>
                <a:gd name="connsiteX9" fmla="*/ 35127 w 50995"/>
                <a:gd name="connsiteY9" fmla="*/ 13173 h 81758"/>
                <a:gd name="connsiteX10" fmla="*/ 23453 w 50995"/>
                <a:gd name="connsiteY10" fmla="*/ 9136 h 81758"/>
                <a:gd name="connsiteX11" fmla="*/ 12642 w 50995"/>
                <a:gd name="connsiteY11" fmla="*/ 10915 h 81758"/>
                <a:gd name="connsiteX12" fmla="*/ 538 w 50995"/>
                <a:gd name="connsiteY12" fmla="*/ 16293 h 81758"/>
                <a:gd name="connsiteX13" fmla="*/ 538 w 50995"/>
                <a:gd name="connsiteY13" fmla="*/ 5325 h 81758"/>
                <a:gd name="connsiteX14" fmla="*/ 12804 w 50995"/>
                <a:gd name="connsiteY14" fmla="*/ 1341 h 81758"/>
                <a:gd name="connsiteX15" fmla="*/ 23238 w 50995"/>
                <a:gd name="connsiteY15" fmla="*/ 0 h 81758"/>
                <a:gd name="connsiteX16" fmla="*/ 43142 w 50995"/>
                <a:gd name="connsiteY16" fmla="*/ 6241 h 81758"/>
                <a:gd name="connsiteX17" fmla="*/ 50565 w 50995"/>
                <a:gd name="connsiteY17" fmla="*/ 22906 h 81758"/>
                <a:gd name="connsiteX18" fmla="*/ 48682 w 50995"/>
                <a:gd name="connsiteY18" fmla="*/ 32321 h 81758"/>
                <a:gd name="connsiteX19" fmla="*/ 41958 w 50995"/>
                <a:gd name="connsiteY19" fmla="*/ 42758 h 81758"/>
                <a:gd name="connsiteX20" fmla="*/ 33405 w 50995"/>
                <a:gd name="connsiteY20" fmla="*/ 51801 h 81758"/>
                <a:gd name="connsiteX21" fmla="*/ 13072 w 50995"/>
                <a:gd name="connsiteY21" fmla="*/ 72610 h 8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995" h="81758">
                  <a:moveTo>
                    <a:pt x="13072" y="72610"/>
                  </a:moveTo>
                  <a:lnTo>
                    <a:pt x="50995" y="72610"/>
                  </a:lnTo>
                  <a:lnTo>
                    <a:pt x="50995" y="81759"/>
                  </a:lnTo>
                  <a:lnTo>
                    <a:pt x="0" y="81759"/>
                  </a:lnTo>
                  <a:lnTo>
                    <a:pt x="0" y="72610"/>
                  </a:lnTo>
                  <a:cubicBezTo>
                    <a:pt x="4124" y="68347"/>
                    <a:pt x="9738" y="62624"/>
                    <a:pt x="16838" y="55453"/>
                  </a:cubicBezTo>
                  <a:cubicBezTo>
                    <a:pt x="23974" y="48243"/>
                    <a:pt x="28457" y="43608"/>
                    <a:pt x="30285" y="41523"/>
                  </a:cubicBezTo>
                  <a:cubicBezTo>
                    <a:pt x="33763" y="37606"/>
                    <a:pt x="36184" y="34313"/>
                    <a:pt x="37548" y="31631"/>
                  </a:cubicBezTo>
                  <a:cubicBezTo>
                    <a:pt x="38946" y="28908"/>
                    <a:pt x="39646" y="26226"/>
                    <a:pt x="39646" y="23610"/>
                  </a:cubicBezTo>
                  <a:cubicBezTo>
                    <a:pt x="39646" y="19347"/>
                    <a:pt x="38140" y="15868"/>
                    <a:pt x="35127" y="13173"/>
                  </a:cubicBezTo>
                  <a:cubicBezTo>
                    <a:pt x="32151" y="10477"/>
                    <a:pt x="28259" y="9136"/>
                    <a:pt x="23453" y="9136"/>
                  </a:cubicBezTo>
                  <a:cubicBezTo>
                    <a:pt x="20047" y="9136"/>
                    <a:pt x="16443" y="9733"/>
                    <a:pt x="12642" y="10915"/>
                  </a:cubicBezTo>
                  <a:cubicBezTo>
                    <a:pt x="8877" y="12097"/>
                    <a:pt x="4842" y="13890"/>
                    <a:pt x="538" y="16293"/>
                  </a:cubicBezTo>
                  <a:lnTo>
                    <a:pt x="538" y="5325"/>
                  </a:lnTo>
                  <a:cubicBezTo>
                    <a:pt x="4913" y="3559"/>
                    <a:pt x="9002" y="2231"/>
                    <a:pt x="12804" y="1341"/>
                  </a:cubicBezTo>
                  <a:cubicBezTo>
                    <a:pt x="16604" y="451"/>
                    <a:pt x="20082" y="0"/>
                    <a:pt x="23238" y="0"/>
                  </a:cubicBezTo>
                  <a:cubicBezTo>
                    <a:pt x="31558" y="0"/>
                    <a:pt x="38193" y="2085"/>
                    <a:pt x="43142" y="6241"/>
                  </a:cubicBezTo>
                  <a:cubicBezTo>
                    <a:pt x="48091" y="10397"/>
                    <a:pt x="50565" y="15948"/>
                    <a:pt x="50565" y="22906"/>
                  </a:cubicBezTo>
                  <a:cubicBezTo>
                    <a:pt x="50565" y="26213"/>
                    <a:pt x="49937" y="29347"/>
                    <a:pt x="48682" y="32321"/>
                  </a:cubicBezTo>
                  <a:cubicBezTo>
                    <a:pt x="47463" y="35256"/>
                    <a:pt x="45222" y="38735"/>
                    <a:pt x="41958" y="42758"/>
                  </a:cubicBezTo>
                  <a:cubicBezTo>
                    <a:pt x="41061" y="43807"/>
                    <a:pt x="38210" y="46822"/>
                    <a:pt x="33405" y="51801"/>
                  </a:cubicBezTo>
                  <a:cubicBezTo>
                    <a:pt x="28599" y="56754"/>
                    <a:pt x="21821" y="63686"/>
                    <a:pt x="13072" y="7261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F9067EC-EB31-F423-76F4-52E8461BEB03}"/>
                </a:ext>
              </a:extLst>
            </p:cNvPr>
            <p:cNvSpPr/>
            <p:nvPr/>
          </p:nvSpPr>
          <p:spPr>
            <a:xfrm>
              <a:off x="1847183" y="4788652"/>
              <a:ext cx="55519" cy="83312"/>
            </a:xfrm>
            <a:custGeom>
              <a:avLst/>
              <a:gdLst>
                <a:gd name="connsiteX0" fmla="*/ 27753 w 55519"/>
                <a:gd name="connsiteY0" fmla="*/ 8605 h 83312"/>
                <a:gd name="connsiteX1" fmla="*/ 15112 w 55519"/>
                <a:gd name="connsiteY1" fmla="*/ 16891 h 83312"/>
                <a:gd name="connsiteX2" fmla="*/ 10929 w 55519"/>
                <a:gd name="connsiteY2" fmla="*/ 41683 h 83312"/>
                <a:gd name="connsiteX3" fmla="*/ 15112 w 55519"/>
                <a:gd name="connsiteY3" fmla="*/ 66488 h 83312"/>
                <a:gd name="connsiteX4" fmla="*/ 27753 w 55519"/>
                <a:gd name="connsiteY4" fmla="*/ 74708 h 83312"/>
                <a:gd name="connsiteX5" fmla="*/ 40395 w 55519"/>
                <a:gd name="connsiteY5" fmla="*/ 66488 h 83312"/>
                <a:gd name="connsiteX6" fmla="*/ 44644 w 55519"/>
                <a:gd name="connsiteY6" fmla="*/ 41683 h 83312"/>
                <a:gd name="connsiteX7" fmla="*/ 40395 w 55519"/>
                <a:gd name="connsiteY7" fmla="*/ 16891 h 83312"/>
                <a:gd name="connsiteX8" fmla="*/ 27753 w 55519"/>
                <a:gd name="connsiteY8" fmla="*/ 8605 h 83312"/>
                <a:gd name="connsiteX9" fmla="*/ 27753 w 55519"/>
                <a:gd name="connsiteY9" fmla="*/ 0 h 83312"/>
                <a:gd name="connsiteX10" fmla="*/ 48362 w 55519"/>
                <a:gd name="connsiteY10" fmla="*/ 10703 h 83312"/>
                <a:gd name="connsiteX11" fmla="*/ 55520 w 55519"/>
                <a:gd name="connsiteY11" fmla="*/ 41683 h 83312"/>
                <a:gd name="connsiteX12" fmla="*/ 48362 w 55519"/>
                <a:gd name="connsiteY12" fmla="*/ 72663 h 83312"/>
                <a:gd name="connsiteX13" fmla="*/ 27753 w 55519"/>
                <a:gd name="connsiteY13" fmla="*/ 83313 h 83312"/>
                <a:gd name="connsiteX14" fmla="*/ 7104 w 55519"/>
                <a:gd name="connsiteY14" fmla="*/ 72663 h 83312"/>
                <a:gd name="connsiteX15" fmla="*/ 0 w 55519"/>
                <a:gd name="connsiteY15" fmla="*/ 41683 h 83312"/>
                <a:gd name="connsiteX16" fmla="*/ 7104 w 55519"/>
                <a:gd name="connsiteY16" fmla="*/ 10703 h 83312"/>
                <a:gd name="connsiteX17" fmla="*/ 27753 w 55519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9" h="83312">
                  <a:moveTo>
                    <a:pt x="27753" y="8605"/>
                  </a:moveTo>
                  <a:cubicBezTo>
                    <a:pt x="22163" y="8605"/>
                    <a:pt x="17953" y="11367"/>
                    <a:pt x="15112" y="16891"/>
                  </a:cubicBezTo>
                  <a:cubicBezTo>
                    <a:pt x="12323" y="22375"/>
                    <a:pt x="10929" y="30635"/>
                    <a:pt x="10929" y="41683"/>
                  </a:cubicBezTo>
                  <a:cubicBezTo>
                    <a:pt x="10929" y="52691"/>
                    <a:pt x="12323" y="60964"/>
                    <a:pt x="15112" y="66488"/>
                  </a:cubicBezTo>
                  <a:cubicBezTo>
                    <a:pt x="17953" y="71972"/>
                    <a:pt x="22163" y="74708"/>
                    <a:pt x="27753" y="74708"/>
                  </a:cubicBezTo>
                  <a:cubicBezTo>
                    <a:pt x="33383" y="74708"/>
                    <a:pt x="37593" y="71972"/>
                    <a:pt x="40395" y="66488"/>
                  </a:cubicBezTo>
                  <a:cubicBezTo>
                    <a:pt x="43223" y="60964"/>
                    <a:pt x="44644" y="52691"/>
                    <a:pt x="44644" y="41683"/>
                  </a:cubicBezTo>
                  <a:cubicBezTo>
                    <a:pt x="44644" y="30635"/>
                    <a:pt x="43223" y="22375"/>
                    <a:pt x="40395" y="16891"/>
                  </a:cubicBezTo>
                  <a:cubicBezTo>
                    <a:pt x="37593" y="11367"/>
                    <a:pt x="33383" y="8605"/>
                    <a:pt x="27753" y="8605"/>
                  </a:cubicBezTo>
                  <a:moveTo>
                    <a:pt x="27753" y="0"/>
                  </a:moveTo>
                  <a:cubicBezTo>
                    <a:pt x="36756" y="0"/>
                    <a:pt x="43622" y="3572"/>
                    <a:pt x="48362" y="10703"/>
                  </a:cubicBezTo>
                  <a:cubicBezTo>
                    <a:pt x="53129" y="17807"/>
                    <a:pt x="55520" y="28125"/>
                    <a:pt x="55520" y="41683"/>
                  </a:cubicBezTo>
                  <a:cubicBezTo>
                    <a:pt x="55520" y="55201"/>
                    <a:pt x="53129" y="65532"/>
                    <a:pt x="48362" y="72663"/>
                  </a:cubicBezTo>
                  <a:cubicBezTo>
                    <a:pt x="43622" y="79767"/>
                    <a:pt x="36756" y="83313"/>
                    <a:pt x="27753" y="83313"/>
                  </a:cubicBezTo>
                  <a:cubicBezTo>
                    <a:pt x="18763" y="83313"/>
                    <a:pt x="11872" y="79767"/>
                    <a:pt x="7104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104" y="10703"/>
                  </a:cubicBezTo>
                  <a:cubicBezTo>
                    <a:pt x="11872" y="3572"/>
                    <a:pt x="18763" y="0"/>
                    <a:pt x="27753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CA26C717-45A0-558F-F612-46A8A0FB0441}"/>
                </a:ext>
              </a:extLst>
            </p:cNvPr>
            <p:cNvSpPr/>
            <p:nvPr/>
          </p:nvSpPr>
          <p:spPr>
            <a:xfrm>
              <a:off x="1921798" y="4856747"/>
              <a:ext cx="11353" cy="13663"/>
            </a:xfrm>
            <a:custGeom>
              <a:avLst/>
              <a:gdLst>
                <a:gd name="connsiteX0" fmla="*/ 0 w 11353"/>
                <a:gd name="connsiteY0" fmla="*/ 0 h 13663"/>
                <a:gd name="connsiteX1" fmla="*/ 11353 w 11353"/>
                <a:gd name="connsiteY1" fmla="*/ 0 h 13663"/>
                <a:gd name="connsiteX2" fmla="*/ 11353 w 11353"/>
                <a:gd name="connsiteY2" fmla="*/ 13664 h 13663"/>
                <a:gd name="connsiteX3" fmla="*/ 0 w 11353"/>
                <a:gd name="connsiteY3" fmla="*/ 13664 h 13663"/>
                <a:gd name="connsiteX4" fmla="*/ 0 w 11353"/>
                <a:gd name="connsiteY4" fmla="*/ 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3" h="13663">
                  <a:moveTo>
                    <a:pt x="0" y="0"/>
                  </a:moveTo>
                  <a:lnTo>
                    <a:pt x="11353" y="0"/>
                  </a:lnTo>
                  <a:lnTo>
                    <a:pt x="11353" y="13664"/>
                  </a:lnTo>
                  <a:lnTo>
                    <a:pt x="0" y="13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9EA9605-9280-EF7E-2C02-8E089AD8949F}"/>
                </a:ext>
              </a:extLst>
            </p:cNvPr>
            <p:cNvSpPr/>
            <p:nvPr/>
          </p:nvSpPr>
          <p:spPr>
            <a:xfrm>
              <a:off x="1950414" y="4790100"/>
              <a:ext cx="58520" cy="80311"/>
            </a:xfrm>
            <a:custGeom>
              <a:avLst/>
              <a:gdLst>
                <a:gd name="connsiteX0" fmla="*/ 36252 w 58520"/>
                <a:gd name="connsiteY0" fmla="*/ 9468 h 80311"/>
                <a:gd name="connsiteX1" fmla="*/ 8817 w 58520"/>
                <a:gd name="connsiteY1" fmla="*/ 52346 h 80311"/>
                <a:gd name="connsiteX2" fmla="*/ 36252 w 58520"/>
                <a:gd name="connsiteY2" fmla="*/ 52346 h 80311"/>
                <a:gd name="connsiteX3" fmla="*/ 36252 w 58520"/>
                <a:gd name="connsiteY3" fmla="*/ 9468 h 80311"/>
                <a:gd name="connsiteX4" fmla="*/ 33397 w 58520"/>
                <a:gd name="connsiteY4" fmla="*/ 0 h 80311"/>
                <a:gd name="connsiteX5" fmla="*/ 47061 w 58520"/>
                <a:gd name="connsiteY5" fmla="*/ 0 h 80311"/>
                <a:gd name="connsiteX6" fmla="*/ 47061 w 58520"/>
                <a:gd name="connsiteY6" fmla="*/ 52346 h 80311"/>
                <a:gd name="connsiteX7" fmla="*/ 58521 w 58520"/>
                <a:gd name="connsiteY7" fmla="*/ 52346 h 80311"/>
                <a:gd name="connsiteX8" fmla="*/ 58521 w 58520"/>
                <a:gd name="connsiteY8" fmla="*/ 61376 h 80311"/>
                <a:gd name="connsiteX9" fmla="*/ 47061 w 58520"/>
                <a:gd name="connsiteY9" fmla="*/ 61376 h 80311"/>
                <a:gd name="connsiteX10" fmla="*/ 47061 w 58520"/>
                <a:gd name="connsiteY10" fmla="*/ 80311 h 80311"/>
                <a:gd name="connsiteX11" fmla="*/ 36252 w 58520"/>
                <a:gd name="connsiteY11" fmla="*/ 80311 h 80311"/>
                <a:gd name="connsiteX12" fmla="*/ 36252 w 58520"/>
                <a:gd name="connsiteY12" fmla="*/ 61376 h 80311"/>
                <a:gd name="connsiteX13" fmla="*/ 0 w 58520"/>
                <a:gd name="connsiteY13" fmla="*/ 61376 h 80311"/>
                <a:gd name="connsiteX14" fmla="*/ 0 w 58520"/>
                <a:gd name="connsiteY14" fmla="*/ 50885 h 80311"/>
                <a:gd name="connsiteX15" fmla="*/ 33397 w 58520"/>
                <a:gd name="connsiteY15" fmla="*/ 0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20" h="80311">
                  <a:moveTo>
                    <a:pt x="36252" y="9468"/>
                  </a:moveTo>
                  <a:lnTo>
                    <a:pt x="8817" y="52346"/>
                  </a:lnTo>
                  <a:lnTo>
                    <a:pt x="36252" y="52346"/>
                  </a:lnTo>
                  <a:lnTo>
                    <a:pt x="36252" y="9468"/>
                  </a:lnTo>
                  <a:moveTo>
                    <a:pt x="33397" y="0"/>
                  </a:moveTo>
                  <a:lnTo>
                    <a:pt x="47061" y="0"/>
                  </a:lnTo>
                  <a:lnTo>
                    <a:pt x="47061" y="52346"/>
                  </a:lnTo>
                  <a:lnTo>
                    <a:pt x="58521" y="52346"/>
                  </a:lnTo>
                  <a:lnTo>
                    <a:pt x="58521" y="61376"/>
                  </a:lnTo>
                  <a:lnTo>
                    <a:pt x="47061" y="61376"/>
                  </a:lnTo>
                  <a:lnTo>
                    <a:pt x="47061" y="80311"/>
                  </a:lnTo>
                  <a:lnTo>
                    <a:pt x="36252" y="80311"/>
                  </a:lnTo>
                  <a:lnTo>
                    <a:pt x="36252" y="61376"/>
                  </a:lnTo>
                  <a:lnTo>
                    <a:pt x="0" y="61376"/>
                  </a:lnTo>
                  <a:lnTo>
                    <a:pt x="0" y="50885"/>
                  </a:lnTo>
                  <a:lnTo>
                    <a:pt x="33397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A721521C-7CCE-EBA0-89D7-40FD49D5BDE1}"/>
                </a:ext>
              </a:extLst>
            </p:cNvPr>
            <p:cNvSpPr/>
            <p:nvPr/>
          </p:nvSpPr>
          <p:spPr>
            <a:xfrm>
              <a:off x="2452586" y="4788652"/>
              <a:ext cx="55519" cy="83312"/>
            </a:xfrm>
            <a:custGeom>
              <a:avLst/>
              <a:gdLst>
                <a:gd name="connsiteX0" fmla="*/ 27766 w 55519"/>
                <a:gd name="connsiteY0" fmla="*/ 8605 h 83312"/>
                <a:gd name="connsiteX1" fmla="*/ 15125 w 55519"/>
                <a:gd name="connsiteY1" fmla="*/ 16891 h 83312"/>
                <a:gd name="connsiteX2" fmla="*/ 10929 w 55519"/>
                <a:gd name="connsiteY2" fmla="*/ 41683 h 83312"/>
                <a:gd name="connsiteX3" fmla="*/ 15125 w 55519"/>
                <a:gd name="connsiteY3" fmla="*/ 66488 h 83312"/>
                <a:gd name="connsiteX4" fmla="*/ 27766 w 55519"/>
                <a:gd name="connsiteY4" fmla="*/ 74708 h 83312"/>
                <a:gd name="connsiteX5" fmla="*/ 40408 w 55519"/>
                <a:gd name="connsiteY5" fmla="*/ 66488 h 83312"/>
                <a:gd name="connsiteX6" fmla="*/ 44657 w 55519"/>
                <a:gd name="connsiteY6" fmla="*/ 41683 h 83312"/>
                <a:gd name="connsiteX7" fmla="*/ 40408 w 55519"/>
                <a:gd name="connsiteY7" fmla="*/ 16891 h 83312"/>
                <a:gd name="connsiteX8" fmla="*/ 27766 w 55519"/>
                <a:gd name="connsiteY8" fmla="*/ 8605 h 83312"/>
                <a:gd name="connsiteX9" fmla="*/ 27766 w 55519"/>
                <a:gd name="connsiteY9" fmla="*/ 0 h 83312"/>
                <a:gd name="connsiteX10" fmla="*/ 48362 w 55519"/>
                <a:gd name="connsiteY10" fmla="*/ 10703 h 83312"/>
                <a:gd name="connsiteX11" fmla="*/ 55519 w 55519"/>
                <a:gd name="connsiteY11" fmla="*/ 41683 h 83312"/>
                <a:gd name="connsiteX12" fmla="*/ 48362 w 55519"/>
                <a:gd name="connsiteY12" fmla="*/ 72663 h 83312"/>
                <a:gd name="connsiteX13" fmla="*/ 27766 w 55519"/>
                <a:gd name="connsiteY13" fmla="*/ 83313 h 83312"/>
                <a:gd name="connsiteX14" fmla="*/ 7104 w 55519"/>
                <a:gd name="connsiteY14" fmla="*/ 72663 h 83312"/>
                <a:gd name="connsiteX15" fmla="*/ 0 w 55519"/>
                <a:gd name="connsiteY15" fmla="*/ 41683 h 83312"/>
                <a:gd name="connsiteX16" fmla="*/ 7104 w 55519"/>
                <a:gd name="connsiteY16" fmla="*/ 10703 h 83312"/>
                <a:gd name="connsiteX17" fmla="*/ 27766 w 55519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9" h="83312">
                  <a:moveTo>
                    <a:pt x="27766" y="8605"/>
                  </a:moveTo>
                  <a:cubicBezTo>
                    <a:pt x="22176" y="8605"/>
                    <a:pt x="17953" y="11367"/>
                    <a:pt x="15125" y="16891"/>
                  </a:cubicBezTo>
                  <a:cubicBezTo>
                    <a:pt x="12323" y="22375"/>
                    <a:pt x="10929" y="30635"/>
                    <a:pt x="10929" y="41683"/>
                  </a:cubicBezTo>
                  <a:cubicBezTo>
                    <a:pt x="10929" y="52691"/>
                    <a:pt x="12323" y="60964"/>
                    <a:pt x="15125" y="66488"/>
                  </a:cubicBezTo>
                  <a:cubicBezTo>
                    <a:pt x="17953" y="71972"/>
                    <a:pt x="22176" y="74708"/>
                    <a:pt x="27766" y="74708"/>
                  </a:cubicBezTo>
                  <a:cubicBezTo>
                    <a:pt x="33397" y="74708"/>
                    <a:pt x="37606" y="71972"/>
                    <a:pt x="40408" y="66488"/>
                  </a:cubicBezTo>
                  <a:cubicBezTo>
                    <a:pt x="43236" y="60964"/>
                    <a:pt x="44657" y="52691"/>
                    <a:pt x="44657" y="41683"/>
                  </a:cubicBezTo>
                  <a:cubicBezTo>
                    <a:pt x="44657" y="30635"/>
                    <a:pt x="43236" y="22375"/>
                    <a:pt x="40408" y="16891"/>
                  </a:cubicBezTo>
                  <a:cubicBezTo>
                    <a:pt x="37606" y="11367"/>
                    <a:pt x="33397" y="8605"/>
                    <a:pt x="27766" y="8605"/>
                  </a:cubicBezTo>
                  <a:moveTo>
                    <a:pt x="27766" y="0"/>
                  </a:moveTo>
                  <a:cubicBezTo>
                    <a:pt x="36756" y="0"/>
                    <a:pt x="43622" y="3572"/>
                    <a:pt x="48362" y="10703"/>
                  </a:cubicBezTo>
                  <a:cubicBezTo>
                    <a:pt x="53129" y="17807"/>
                    <a:pt x="55519" y="28125"/>
                    <a:pt x="55519" y="41683"/>
                  </a:cubicBezTo>
                  <a:cubicBezTo>
                    <a:pt x="55519" y="55201"/>
                    <a:pt x="53129" y="65532"/>
                    <a:pt x="48362" y="72663"/>
                  </a:cubicBezTo>
                  <a:cubicBezTo>
                    <a:pt x="43622" y="79767"/>
                    <a:pt x="36756" y="83313"/>
                    <a:pt x="27766" y="83313"/>
                  </a:cubicBezTo>
                  <a:cubicBezTo>
                    <a:pt x="18763" y="83313"/>
                    <a:pt x="11871" y="79767"/>
                    <a:pt x="7104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104" y="10703"/>
                  </a:cubicBezTo>
                  <a:cubicBezTo>
                    <a:pt x="11871" y="3572"/>
                    <a:pt x="18763" y="0"/>
                    <a:pt x="2776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EF81A78-C4DC-60A1-4881-D3EDC3698E92}"/>
                </a:ext>
              </a:extLst>
            </p:cNvPr>
            <p:cNvSpPr/>
            <p:nvPr/>
          </p:nvSpPr>
          <p:spPr>
            <a:xfrm>
              <a:off x="2527201" y="4856747"/>
              <a:ext cx="11353" cy="13663"/>
            </a:xfrm>
            <a:custGeom>
              <a:avLst/>
              <a:gdLst>
                <a:gd name="connsiteX0" fmla="*/ 0 w 11353"/>
                <a:gd name="connsiteY0" fmla="*/ 0 h 13663"/>
                <a:gd name="connsiteX1" fmla="*/ 11354 w 11353"/>
                <a:gd name="connsiteY1" fmla="*/ 0 h 13663"/>
                <a:gd name="connsiteX2" fmla="*/ 11354 w 11353"/>
                <a:gd name="connsiteY2" fmla="*/ 13664 h 13663"/>
                <a:gd name="connsiteX3" fmla="*/ 0 w 11353"/>
                <a:gd name="connsiteY3" fmla="*/ 13664 h 13663"/>
                <a:gd name="connsiteX4" fmla="*/ 0 w 11353"/>
                <a:gd name="connsiteY4" fmla="*/ 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3" h="13663">
                  <a:moveTo>
                    <a:pt x="0" y="0"/>
                  </a:moveTo>
                  <a:lnTo>
                    <a:pt x="11354" y="0"/>
                  </a:lnTo>
                  <a:lnTo>
                    <a:pt x="11354" y="13664"/>
                  </a:lnTo>
                  <a:lnTo>
                    <a:pt x="0" y="13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F9D5C7C6-AE74-AB0E-F31E-9A195E0E257E}"/>
                </a:ext>
              </a:extLst>
            </p:cNvPr>
            <p:cNvSpPr/>
            <p:nvPr/>
          </p:nvSpPr>
          <p:spPr>
            <a:xfrm>
              <a:off x="2558128" y="4788652"/>
              <a:ext cx="55466" cy="83312"/>
            </a:xfrm>
            <a:custGeom>
              <a:avLst/>
              <a:gdLst>
                <a:gd name="connsiteX0" fmla="*/ 28669 w 55466"/>
                <a:gd name="connsiteY0" fmla="*/ 37274 h 83312"/>
                <a:gd name="connsiteX1" fmla="*/ 17050 w 55466"/>
                <a:gd name="connsiteY1" fmla="*/ 42280 h 83312"/>
                <a:gd name="connsiteX2" fmla="*/ 12801 w 55466"/>
                <a:gd name="connsiteY2" fmla="*/ 55998 h 83312"/>
                <a:gd name="connsiteX3" fmla="*/ 17050 w 55466"/>
                <a:gd name="connsiteY3" fmla="*/ 69715 h 83312"/>
                <a:gd name="connsiteX4" fmla="*/ 28669 w 55466"/>
                <a:gd name="connsiteY4" fmla="*/ 74708 h 83312"/>
                <a:gd name="connsiteX5" fmla="*/ 40235 w 55466"/>
                <a:gd name="connsiteY5" fmla="*/ 69715 h 83312"/>
                <a:gd name="connsiteX6" fmla="*/ 44538 w 55466"/>
                <a:gd name="connsiteY6" fmla="*/ 55998 h 83312"/>
                <a:gd name="connsiteX7" fmla="*/ 40235 w 55466"/>
                <a:gd name="connsiteY7" fmla="*/ 42280 h 83312"/>
                <a:gd name="connsiteX8" fmla="*/ 28669 w 55466"/>
                <a:gd name="connsiteY8" fmla="*/ 37274 h 83312"/>
                <a:gd name="connsiteX9" fmla="*/ 50248 w 55466"/>
                <a:gd name="connsiteY9" fmla="*/ 3227 h 83312"/>
                <a:gd name="connsiteX10" fmla="*/ 50248 w 55466"/>
                <a:gd name="connsiteY10" fmla="*/ 13120 h 83312"/>
                <a:gd name="connsiteX11" fmla="*/ 41962 w 55466"/>
                <a:gd name="connsiteY11" fmla="*/ 10158 h 83312"/>
                <a:gd name="connsiteX12" fmla="*/ 33729 w 55466"/>
                <a:gd name="connsiteY12" fmla="*/ 9136 h 83312"/>
                <a:gd name="connsiteX13" fmla="*/ 17276 w 55466"/>
                <a:gd name="connsiteY13" fmla="*/ 16400 h 83312"/>
                <a:gd name="connsiteX14" fmla="*/ 10809 w 55466"/>
                <a:gd name="connsiteY14" fmla="*/ 38350 h 83312"/>
                <a:gd name="connsiteX15" fmla="*/ 18777 w 55466"/>
                <a:gd name="connsiteY15" fmla="*/ 31192 h 83312"/>
                <a:gd name="connsiteX16" fmla="*/ 29320 w 55466"/>
                <a:gd name="connsiteY16" fmla="*/ 28669 h 83312"/>
                <a:gd name="connsiteX17" fmla="*/ 48415 w 55466"/>
                <a:gd name="connsiteY17" fmla="*/ 36039 h 83312"/>
                <a:gd name="connsiteX18" fmla="*/ 55466 w 55466"/>
                <a:gd name="connsiteY18" fmla="*/ 55998 h 83312"/>
                <a:gd name="connsiteX19" fmla="*/ 48150 w 55466"/>
                <a:gd name="connsiteY19" fmla="*/ 75836 h 83312"/>
                <a:gd name="connsiteX20" fmla="*/ 28669 w 55466"/>
                <a:gd name="connsiteY20" fmla="*/ 83313 h 83312"/>
                <a:gd name="connsiteX21" fmla="*/ 7370 w 55466"/>
                <a:gd name="connsiteY21" fmla="*/ 72663 h 83312"/>
                <a:gd name="connsiteX22" fmla="*/ 0 w 55466"/>
                <a:gd name="connsiteY22" fmla="*/ 41683 h 83312"/>
                <a:gd name="connsiteX23" fmla="*/ 9043 w 55466"/>
                <a:gd name="connsiteY23" fmla="*/ 11340 h 83312"/>
                <a:gd name="connsiteX24" fmla="*/ 33304 w 55466"/>
                <a:gd name="connsiteY24" fmla="*/ 0 h 83312"/>
                <a:gd name="connsiteX25" fmla="*/ 41523 w 55466"/>
                <a:gd name="connsiteY25" fmla="*/ 797 h 83312"/>
                <a:gd name="connsiteX26" fmla="*/ 50248 w 55466"/>
                <a:gd name="connsiteY26" fmla="*/ 3227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466" h="83312">
                  <a:moveTo>
                    <a:pt x="28669" y="37274"/>
                  </a:moveTo>
                  <a:cubicBezTo>
                    <a:pt x="23796" y="37274"/>
                    <a:pt x="19919" y="38947"/>
                    <a:pt x="17050" y="42280"/>
                  </a:cubicBezTo>
                  <a:cubicBezTo>
                    <a:pt x="14222" y="45613"/>
                    <a:pt x="12801" y="50181"/>
                    <a:pt x="12801" y="55998"/>
                  </a:cubicBezTo>
                  <a:cubicBezTo>
                    <a:pt x="12801" y="61774"/>
                    <a:pt x="14222" y="66342"/>
                    <a:pt x="17050" y="69715"/>
                  </a:cubicBezTo>
                  <a:cubicBezTo>
                    <a:pt x="19919" y="73048"/>
                    <a:pt x="23796" y="74708"/>
                    <a:pt x="28669" y="74708"/>
                  </a:cubicBezTo>
                  <a:cubicBezTo>
                    <a:pt x="33543" y="74708"/>
                    <a:pt x="37407" y="73048"/>
                    <a:pt x="40235" y="69715"/>
                  </a:cubicBezTo>
                  <a:cubicBezTo>
                    <a:pt x="43104" y="66342"/>
                    <a:pt x="44538" y="61774"/>
                    <a:pt x="44538" y="55998"/>
                  </a:cubicBezTo>
                  <a:cubicBezTo>
                    <a:pt x="44538" y="50181"/>
                    <a:pt x="43104" y="45613"/>
                    <a:pt x="40235" y="42280"/>
                  </a:cubicBezTo>
                  <a:cubicBezTo>
                    <a:pt x="37407" y="38947"/>
                    <a:pt x="33543" y="37274"/>
                    <a:pt x="28669" y="37274"/>
                  </a:cubicBezTo>
                  <a:moveTo>
                    <a:pt x="50248" y="3227"/>
                  </a:moveTo>
                  <a:lnTo>
                    <a:pt x="50248" y="13120"/>
                  </a:lnTo>
                  <a:cubicBezTo>
                    <a:pt x="47526" y="11832"/>
                    <a:pt x="44764" y="10836"/>
                    <a:pt x="41962" y="10158"/>
                  </a:cubicBezTo>
                  <a:cubicBezTo>
                    <a:pt x="39200" y="9481"/>
                    <a:pt x="36451" y="9136"/>
                    <a:pt x="33729" y="9136"/>
                  </a:cubicBezTo>
                  <a:cubicBezTo>
                    <a:pt x="26558" y="9136"/>
                    <a:pt x="21074" y="11553"/>
                    <a:pt x="17276" y="16400"/>
                  </a:cubicBezTo>
                  <a:cubicBezTo>
                    <a:pt x="13505" y="21246"/>
                    <a:pt x="11354" y="28563"/>
                    <a:pt x="10809" y="38350"/>
                  </a:cubicBezTo>
                  <a:cubicBezTo>
                    <a:pt x="12920" y="35229"/>
                    <a:pt x="15576" y="32839"/>
                    <a:pt x="18777" y="31192"/>
                  </a:cubicBezTo>
                  <a:cubicBezTo>
                    <a:pt x="21964" y="29506"/>
                    <a:pt x="25482" y="28669"/>
                    <a:pt x="29320" y="28669"/>
                  </a:cubicBezTo>
                  <a:cubicBezTo>
                    <a:pt x="37380" y="28669"/>
                    <a:pt x="43754" y="31126"/>
                    <a:pt x="48415" y="36039"/>
                  </a:cubicBezTo>
                  <a:cubicBezTo>
                    <a:pt x="53116" y="40913"/>
                    <a:pt x="55466" y="47565"/>
                    <a:pt x="55466" y="55998"/>
                  </a:cubicBezTo>
                  <a:cubicBezTo>
                    <a:pt x="55466" y="64244"/>
                    <a:pt x="53023" y="70857"/>
                    <a:pt x="48150" y="75836"/>
                  </a:cubicBezTo>
                  <a:cubicBezTo>
                    <a:pt x="43276" y="80816"/>
                    <a:pt x="36783" y="83313"/>
                    <a:pt x="28669" y="83313"/>
                  </a:cubicBezTo>
                  <a:cubicBezTo>
                    <a:pt x="19387" y="83313"/>
                    <a:pt x="12283" y="79767"/>
                    <a:pt x="7370" y="72663"/>
                  </a:cubicBezTo>
                  <a:cubicBezTo>
                    <a:pt x="2457" y="65532"/>
                    <a:pt x="0" y="55201"/>
                    <a:pt x="0" y="41683"/>
                  </a:cubicBezTo>
                  <a:cubicBezTo>
                    <a:pt x="0" y="28988"/>
                    <a:pt x="3014" y="18869"/>
                    <a:pt x="9043" y="11340"/>
                  </a:cubicBezTo>
                  <a:cubicBezTo>
                    <a:pt x="15058" y="3784"/>
                    <a:pt x="23145" y="0"/>
                    <a:pt x="33304" y="0"/>
                  </a:cubicBezTo>
                  <a:cubicBezTo>
                    <a:pt x="36026" y="0"/>
                    <a:pt x="38775" y="266"/>
                    <a:pt x="41523" y="797"/>
                  </a:cubicBezTo>
                  <a:cubicBezTo>
                    <a:pt x="44325" y="1341"/>
                    <a:pt x="47233" y="2151"/>
                    <a:pt x="50248" y="3227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781370DC-19BC-D439-621F-5C3E34A15800}"/>
                </a:ext>
              </a:extLst>
            </p:cNvPr>
            <p:cNvSpPr/>
            <p:nvPr/>
          </p:nvSpPr>
          <p:spPr>
            <a:xfrm>
              <a:off x="3057910" y="4788652"/>
              <a:ext cx="55519" cy="83312"/>
            </a:xfrm>
            <a:custGeom>
              <a:avLst/>
              <a:gdLst>
                <a:gd name="connsiteX0" fmla="*/ 27767 w 55519"/>
                <a:gd name="connsiteY0" fmla="*/ 8605 h 83312"/>
                <a:gd name="connsiteX1" fmla="*/ 15125 w 55519"/>
                <a:gd name="connsiteY1" fmla="*/ 16891 h 83312"/>
                <a:gd name="connsiteX2" fmla="*/ 10929 w 55519"/>
                <a:gd name="connsiteY2" fmla="*/ 41683 h 83312"/>
                <a:gd name="connsiteX3" fmla="*/ 15125 w 55519"/>
                <a:gd name="connsiteY3" fmla="*/ 66488 h 83312"/>
                <a:gd name="connsiteX4" fmla="*/ 27767 w 55519"/>
                <a:gd name="connsiteY4" fmla="*/ 74708 h 83312"/>
                <a:gd name="connsiteX5" fmla="*/ 40408 w 55519"/>
                <a:gd name="connsiteY5" fmla="*/ 66488 h 83312"/>
                <a:gd name="connsiteX6" fmla="*/ 44657 w 55519"/>
                <a:gd name="connsiteY6" fmla="*/ 41683 h 83312"/>
                <a:gd name="connsiteX7" fmla="*/ 40408 w 55519"/>
                <a:gd name="connsiteY7" fmla="*/ 16891 h 83312"/>
                <a:gd name="connsiteX8" fmla="*/ 27767 w 55519"/>
                <a:gd name="connsiteY8" fmla="*/ 8605 h 83312"/>
                <a:gd name="connsiteX9" fmla="*/ 27767 w 55519"/>
                <a:gd name="connsiteY9" fmla="*/ 0 h 83312"/>
                <a:gd name="connsiteX10" fmla="*/ 48362 w 55519"/>
                <a:gd name="connsiteY10" fmla="*/ 10703 h 83312"/>
                <a:gd name="connsiteX11" fmla="*/ 55520 w 55519"/>
                <a:gd name="connsiteY11" fmla="*/ 41683 h 83312"/>
                <a:gd name="connsiteX12" fmla="*/ 48362 w 55519"/>
                <a:gd name="connsiteY12" fmla="*/ 72663 h 83312"/>
                <a:gd name="connsiteX13" fmla="*/ 27767 w 55519"/>
                <a:gd name="connsiteY13" fmla="*/ 83313 h 83312"/>
                <a:gd name="connsiteX14" fmla="*/ 7104 w 55519"/>
                <a:gd name="connsiteY14" fmla="*/ 72663 h 83312"/>
                <a:gd name="connsiteX15" fmla="*/ 0 w 55519"/>
                <a:gd name="connsiteY15" fmla="*/ 41683 h 83312"/>
                <a:gd name="connsiteX16" fmla="*/ 7104 w 55519"/>
                <a:gd name="connsiteY16" fmla="*/ 10703 h 83312"/>
                <a:gd name="connsiteX17" fmla="*/ 27767 w 55519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9" h="83312">
                  <a:moveTo>
                    <a:pt x="27767" y="8605"/>
                  </a:moveTo>
                  <a:cubicBezTo>
                    <a:pt x="22176" y="8605"/>
                    <a:pt x="17953" y="11367"/>
                    <a:pt x="15125" y="16891"/>
                  </a:cubicBezTo>
                  <a:cubicBezTo>
                    <a:pt x="12323" y="22375"/>
                    <a:pt x="10929" y="30635"/>
                    <a:pt x="10929" y="41683"/>
                  </a:cubicBezTo>
                  <a:cubicBezTo>
                    <a:pt x="10929" y="52691"/>
                    <a:pt x="12323" y="60964"/>
                    <a:pt x="15125" y="66488"/>
                  </a:cubicBezTo>
                  <a:cubicBezTo>
                    <a:pt x="17953" y="71972"/>
                    <a:pt x="22176" y="74708"/>
                    <a:pt x="27767" y="74708"/>
                  </a:cubicBezTo>
                  <a:cubicBezTo>
                    <a:pt x="33397" y="74708"/>
                    <a:pt x="37606" y="71972"/>
                    <a:pt x="40408" y="66488"/>
                  </a:cubicBezTo>
                  <a:cubicBezTo>
                    <a:pt x="43237" y="60964"/>
                    <a:pt x="44657" y="52691"/>
                    <a:pt x="44657" y="41683"/>
                  </a:cubicBezTo>
                  <a:cubicBezTo>
                    <a:pt x="44657" y="30635"/>
                    <a:pt x="43237" y="22375"/>
                    <a:pt x="40408" y="16891"/>
                  </a:cubicBezTo>
                  <a:cubicBezTo>
                    <a:pt x="37606" y="11367"/>
                    <a:pt x="33397" y="8605"/>
                    <a:pt x="27767" y="8605"/>
                  </a:cubicBezTo>
                  <a:moveTo>
                    <a:pt x="27767" y="0"/>
                  </a:moveTo>
                  <a:cubicBezTo>
                    <a:pt x="36757" y="0"/>
                    <a:pt x="43622" y="3572"/>
                    <a:pt x="48362" y="10703"/>
                  </a:cubicBezTo>
                  <a:cubicBezTo>
                    <a:pt x="53129" y="17807"/>
                    <a:pt x="55520" y="28125"/>
                    <a:pt x="55520" y="41683"/>
                  </a:cubicBezTo>
                  <a:cubicBezTo>
                    <a:pt x="55520" y="55201"/>
                    <a:pt x="53129" y="65532"/>
                    <a:pt x="48362" y="72663"/>
                  </a:cubicBezTo>
                  <a:cubicBezTo>
                    <a:pt x="43622" y="79767"/>
                    <a:pt x="36757" y="83313"/>
                    <a:pt x="27767" y="83313"/>
                  </a:cubicBezTo>
                  <a:cubicBezTo>
                    <a:pt x="18763" y="83313"/>
                    <a:pt x="11872" y="79767"/>
                    <a:pt x="7104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104" y="10703"/>
                  </a:cubicBezTo>
                  <a:cubicBezTo>
                    <a:pt x="11872" y="3572"/>
                    <a:pt x="18763" y="0"/>
                    <a:pt x="2776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CEB8A43-7FEC-E3C1-8A57-7D18D6A2DA81}"/>
                </a:ext>
              </a:extLst>
            </p:cNvPr>
            <p:cNvSpPr/>
            <p:nvPr/>
          </p:nvSpPr>
          <p:spPr>
            <a:xfrm>
              <a:off x="3132525" y="4856747"/>
              <a:ext cx="11353" cy="13663"/>
            </a:xfrm>
            <a:custGeom>
              <a:avLst/>
              <a:gdLst>
                <a:gd name="connsiteX0" fmla="*/ 0 w 11353"/>
                <a:gd name="connsiteY0" fmla="*/ 0 h 13663"/>
                <a:gd name="connsiteX1" fmla="*/ 11354 w 11353"/>
                <a:gd name="connsiteY1" fmla="*/ 0 h 13663"/>
                <a:gd name="connsiteX2" fmla="*/ 11354 w 11353"/>
                <a:gd name="connsiteY2" fmla="*/ 13664 h 13663"/>
                <a:gd name="connsiteX3" fmla="*/ 0 w 11353"/>
                <a:gd name="connsiteY3" fmla="*/ 13664 h 13663"/>
                <a:gd name="connsiteX4" fmla="*/ 0 w 11353"/>
                <a:gd name="connsiteY4" fmla="*/ 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3" h="13663">
                  <a:moveTo>
                    <a:pt x="0" y="0"/>
                  </a:moveTo>
                  <a:lnTo>
                    <a:pt x="11354" y="0"/>
                  </a:lnTo>
                  <a:lnTo>
                    <a:pt x="11354" y="13664"/>
                  </a:lnTo>
                  <a:lnTo>
                    <a:pt x="0" y="13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CDFAB0D-0914-8E0D-DAD7-00616CB25EC9}"/>
                </a:ext>
              </a:extLst>
            </p:cNvPr>
            <p:cNvSpPr/>
            <p:nvPr/>
          </p:nvSpPr>
          <p:spPr>
            <a:xfrm>
              <a:off x="3163239" y="4788652"/>
              <a:ext cx="55081" cy="83312"/>
            </a:xfrm>
            <a:custGeom>
              <a:avLst/>
              <a:gdLst>
                <a:gd name="connsiteX0" fmla="*/ 27541 w 55081"/>
                <a:gd name="connsiteY0" fmla="*/ 43622 h 83312"/>
                <a:gd name="connsiteX1" fmla="*/ 15337 w 55081"/>
                <a:gd name="connsiteY1" fmla="*/ 47765 h 83312"/>
                <a:gd name="connsiteX2" fmla="*/ 10915 w 55081"/>
                <a:gd name="connsiteY2" fmla="*/ 59171 h 83312"/>
                <a:gd name="connsiteX3" fmla="*/ 15337 w 55081"/>
                <a:gd name="connsiteY3" fmla="*/ 70565 h 83312"/>
                <a:gd name="connsiteX4" fmla="*/ 27541 w 55081"/>
                <a:gd name="connsiteY4" fmla="*/ 74708 h 83312"/>
                <a:gd name="connsiteX5" fmla="*/ 39757 w 55081"/>
                <a:gd name="connsiteY5" fmla="*/ 70565 h 83312"/>
                <a:gd name="connsiteX6" fmla="*/ 44219 w 55081"/>
                <a:gd name="connsiteY6" fmla="*/ 59171 h 83312"/>
                <a:gd name="connsiteX7" fmla="*/ 39757 w 55081"/>
                <a:gd name="connsiteY7" fmla="*/ 47765 h 83312"/>
                <a:gd name="connsiteX8" fmla="*/ 27541 w 55081"/>
                <a:gd name="connsiteY8" fmla="*/ 43622 h 83312"/>
                <a:gd name="connsiteX9" fmla="*/ 16679 w 55081"/>
                <a:gd name="connsiteY9" fmla="*/ 39000 h 83312"/>
                <a:gd name="connsiteX10" fmla="*/ 5750 w 55081"/>
                <a:gd name="connsiteY10" fmla="*/ 32480 h 83312"/>
                <a:gd name="connsiteX11" fmla="*/ 1886 w 55081"/>
                <a:gd name="connsiteY11" fmla="*/ 20808 h 83312"/>
                <a:gd name="connsiteX12" fmla="*/ 8711 w 55081"/>
                <a:gd name="connsiteY12" fmla="*/ 5590 h 83312"/>
                <a:gd name="connsiteX13" fmla="*/ 27541 w 55081"/>
                <a:gd name="connsiteY13" fmla="*/ 0 h 83312"/>
                <a:gd name="connsiteX14" fmla="*/ 46371 w 55081"/>
                <a:gd name="connsiteY14" fmla="*/ 5590 h 83312"/>
                <a:gd name="connsiteX15" fmla="*/ 53196 w 55081"/>
                <a:gd name="connsiteY15" fmla="*/ 20808 h 83312"/>
                <a:gd name="connsiteX16" fmla="*/ 49279 w 55081"/>
                <a:gd name="connsiteY16" fmla="*/ 32480 h 83312"/>
                <a:gd name="connsiteX17" fmla="*/ 38456 w 55081"/>
                <a:gd name="connsiteY17" fmla="*/ 39000 h 83312"/>
                <a:gd name="connsiteX18" fmla="*/ 50673 w 55081"/>
                <a:gd name="connsiteY18" fmla="*/ 46145 h 83312"/>
                <a:gd name="connsiteX19" fmla="*/ 55081 w 55081"/>
                <a:gd name="connsiteY19" fmla="*/ 59171 h 83312"/>
                <a:gd name="connsiteX20" fmla="*/ 47924 w 55081"/>
                <a:gd name="connsiteY20" fmla="*/ 77085 h 83312"/>
                <a:gd name="connsiteX21" fmla="*/ 27541 w 55081"/>
                <a:gd name="connsiteY21" fmla="*/ 83313 h 83312"/>
                <a:gd name="connsiteX22" fmla="*/ 7104 w 55081"/>
                <a:gd name="connsiteY22" fmla="*/ 77085 h 83312"/>
                <a:gd name="connsiteX23" fmla="*/ 0 w 55081"/>
                <a:gd name="connsiteY23" fmla="*/ 59171 h 83312"/>
                <a:gd name="connsiteX24" fmla="*/ 4409 w 55081"/>
                <a:gd name="connsiteY24" fmla="*/ 46145 h 83312"/>
                <a:gd name="connsiteX25" fmla="*/ 16679 w 55081"/>
                <a:gd name="connsiteY25" fmla="*/ 39000 h 83312"/>
                <a:gd name="connsiteX26" fmla="*/ 12695 w 55081"/>
                <a:gd name="connsiteY26" fmla="*/ 21831 h 83312"/>
                <a:gd name="connsiteX27" fmla="*/ 16572 w 55081"/>
                <a:gd name="connsiteY27" fmla="*/ 31564 h 83312"/>
                <a:gd name="connsiteX28" fmla="*/ 27541 w 55081"/>
                <a:gd name="connsiteY28" fmla="*/ 35070 h 83312"/>
                <a:gd name="connsiteX29" fmla="*/ 38456 w 55081"/>
                <a:gd name="connsiteY29" fmla="*/ 31564 h 83312"/>
                <a:gd name="connsiteX30" fmla="*/ 42440 w 55081"/>
                <a:gd name="connsiteY30" fmla="*/ 21831 h 83312"/>
                <a:gd name="connsiteX31" fmla="*/ 38456 w 55081"/>
                <a:gd name="connsiteY31" fmla="*/ 12097 h 83312"/>
                <a:gd name="connsiteX32" fmla="*/ 27541 w 55081"/>
                <a:gd name="connsiteY32" fmla="*/ 8605 h 83312"/>
                <a:gd name="connsiteX33" fmla="*/ 16572 w 55081"/>
                <a:gd name="connsiteY33" fmla="*/ 12097 h 83312"/>
                <a:gd name="connsiteX34" fmla="*/ 12695 w 55081"/>
                <a:gd name="connsiteY34" fmla="*/ 21831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5081" h="83312">
                  <a:moveTo>
                    <a:pt x="27541" y="43622"/>
                  </a:moveTo>
                  <a:cubicBezTo>
                    <a:pt x="22375" y="43622"/>
                    <a:pt x="18312" y="45003"/>
                    <a:pt x="15337" y="47765"/>
                  </a:cubicBezTo>
                  <a:cubicBezTo>
                    <a:pt x="12389" y="50527"/>
                    <a:pt x="10915" y="54324"/>
                    <a:pt x="10915" y="59171"/>
                  </a:cubicBezTo>
                  <a:cubicBezTo>
                    <a:pt x="10915" y="64005"/>
                    <a:pt x="12389" y="67803"/>
                    <a:pt x="15337" y="70565"/>
                  </a:cubicBezTo>
                  <a:cubicBezTo>
                    <a:pt x="18312" y="73327"/>
                    <a:pt x="22375" y="74708"/>
                    <a:pt x="27541" y="74708"/>
                  </a:cubicBezTo>
                  <a:cubicBezTo>
                    <a:pt x="32706" y="74708"/>
                    <a:pt x="36770" y="73327"/>
                    <a:pt x="39757" y="70565"/>
                  </a:cubicBezTo>
                  <a:cubicBezTo>
                    <a:pt x="42732" y="67763"/>
                    <a:pt x="44219" y="63965"/>
                    <a:pt x="44219" y="59171"/>
                  </a:cubicBezTo>
                  <a:cubicBezTo>
                    <a:pt x="44219" y="54324"/>
                    <a:pt x="42732" y="50527"/>
                    <a:pt x="39757" y="47765"/>
                  </a:cubicBezTo>
                  <a:cubicBezTo>
                    <a:pt x="36809" y="45003"/>
                    <a:pt x="32733" y="43622"/>
                    <a:pt x="27541" y="43622"/>
                  </a:cubicBezTo>
                  <a:moveTo>
                    <a:pt x="16679" y="39000"/>
                  </a:moveTo>
                  <a:cubicBezTo>
                    <a:pt x="12018" y="37845"/>
                    <a:pt x="8366" y="35681"/>
                    <a:pt x="5750" y="32480"/>
                  </a:cubicBezTo>
                  <a:cubicBezTo>
                    <a:pt x="3174" y="29293"/>
                    <a:pt x="1886" y="25403"/>
                    <a:pt x="1886" y="20808"/>
                  </a:cubicBezTo>
                  <a:cubicBezTo>
                    <a:pt x="1886" y="14394"/>
                    <a:pt x="4156" y="9322"/>
                    <a:pt x="8711" y="5590"/>
                  </a:cubicBezTo>
                  <a:cubicBezTo>
                    <a:pt x="13306" y="1859"/>
                    <a:pt x="19587" y="0"/>
                    <a:pt x="27541" y="0"/>
                  </a:cubicBezTo>
                  <a:cubicBezTo>
                    <a:pt x="35535" y="0"/>
                    <a:pt x="41816" y="1859"/>
                    <a:pt x="46371" y="5590"/>
                  </a:cubicBezTo>
                  <a:cubicBezTo>
                    <a:pt x="50925" y="9322"/>
                    <a:pt x="53196" y="14394"/>
                    <a:pt x="53196" y="20808"/>
                  </a:cubicBezTo>
                  <a:cubicBezTo>
                    <a:pt x="53196" y="25403"/>
                    <a:pt x="51894" y="29293"/>
                    <a:pt x="49279" y="32480"/>
                  </a:cubicBezTo>
                  <a:cubicBezTo>
                    <a:pt x="46689" y="35681"/>
                    <a:pt x="43090" y="37845"/>
                    <a:pt x="38456" y="39000"/>
                  </a:cubicBezTo>
                  <a:cubicBezTo>
                    <a:pt x="43701" y="40209"/>
                    <a:pt x="47765" y="42599"/>
                    <a:pt x="50673" y="46145"/>
                  </a:cubicBezTo>
                  <a:cubicBezTo>
                    <a:pt x="53608" y="49690"/>
                    <a:pt x="55081" y="54032"/>
                    <a:pt x="55081" y="59171"/>
                  </a:cubicBezTo>
                  <a:cubicBezTo>
                    <a:pt x="55081" y="66953"/>
                    <a:pt x="52691" y="72928"/>
                    <a:pt x="47924" y="77085"/>
                  </a:cubicBezTo>
                  <a:cubicBezTo>
                    <a:pt x="43197" y="81241"/>
                    <a:pt x="36398" y="83313"/>
                    <a:pt x="27541" y="83313"/>
                  </a:cubicBezTo>
                  <a:cubicBezTo>
                    <a:pt x="18684" y="83313"/>
                    <a:pt x="11871" y="81241"/>
                    <a:pt x="7104" y="77085"/>
                  </a:cubicBezTo>
                  <a:cubicBezTo>
                    <a:pt x="2364" y="72928"/>
                    <a:pt x="0" y="66953"/>
                    <a:pt x="0" y="59171"/>
                  </a:cubicBezTo>
                  <a:cubicBezTo>
                    <a:pt x="0" y="54032"/>
                    <a:pt x="1474" y="49690"/>
                    <a:pt x="4409" y="46145"/>
                  </a:cubicBezTo>
                  <a:cubicBezTo>
                    <a:pt x="7343" y="42599"/>
                    <a:pt x="11433" y="40209"/>
                    <a:pt x="16679" y="39000"/>
                  </a:cubicBezTo>
                  <a:moveTo>
                    <a:pt x="12695" y="21831"/>
                  </a:moveTo>
                  <a:cubicBezTo>
                    <a:pt x="12695" y="25987"/>
                    <a:pt x="13983" y="29240"/>
                    <a:pt x="16572" y="31564"/>
                  </a:cubicBezTo>
                  <a:cubicBezTo>
                    <a:pt x="19188" y="33901"/>
                    <a:pt x="22840" y="35070"/>
                    <a:pt x="27541" y="35070"/>
                  </a:cubicBezTo>
                  <a:cubicBezTo>
                    <a:pt x="32202" y="35070"/>
                    <a:pt x="35840" y="33901"/>
                    <a:pt x="38456" y="31564"/>
                  </a:cubicBezTo>
                  <a:cubicBezTo>
                    <a:pt x="41112" y="29240"/>
                    <a:pt x="42440" y="25987"/>
                    <a:pt x="42440" y="21831"/>
                  </a:cubicBezTo>
                  <a:cubicBezTo>
                    <a:pt x="42440" y="17674"/>
                    <a:pt x="41112" y="14421"/>
                    <a:pt x="38456" y="12097"/>
                  </a:cubicBezTo>
                  <a:cubicBezTo>
                    <a:pt x="35840" y="9773"/>
                    <a:pt x="32202" y="8605"/>
                    <a:pt x="27541" y="8605"/>
                  </a:cubicBezTo>
                  <a:cubicBezTo>
                    <a:pt x="22840" y="8605"/>
                    <a:pt x="19188" y="9773"/>
                    <a:pt x="16572" y="12097"/>
                  </a:cubicBezTo>
                  <a:cubicBezTo>
                    <a:pt x="13983" y="14421"/>
                    <a:pt x="12695" y="17674"/>
                    <a:pt x="12695" y="21831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FC4DF6C-66AE-24A7-BC4E-D4FA9389993E}"/>
                </a:ext>
              </a:extLst>
            </p:cNvPr>
            <p:cNvSpPr/>
            <p:nvPr/>
          </p:nvSpPr>
          <p:spPr>
            <a:xfrm>
              <a:off x="1935209" y="4925838"/>
              <a:ext cx="69037" cy="83790"/>
            </a:xfrm>
            <a:custGeom>
              <a:avLst/>
              <a:gdLst>
                <a:gd name="connsiteX0" fmla="*/ 69038 w 69037"/>
                <a:gd name="connsiteY0" fmla="*/ 38071 h 83790"/>
                <a:gd name="connsiteX1" fmla="*/ 65253 w 69037"/>
                <a:gd name="connsiteY1" fmla="*/ 50699 h 83790"/>
                <a:gd name="connsiteX2" fmla="*/ 55798 w 69037"/>
                <a:gd name="connsiteY2" fmla="*/ 57724 h 83790"/>
                <a:gd name="connsiteX3" fmla="*/ 48322 w 69037"/>
                <a:gd name="connsiteY3" fmla="*/ 55174 h 83790"/>
                <a:gd name="connsiteX4" fmla="*/ 44352 w 69037"/>
                <a:gd name="connsiteY4" fmla="*/ 48389 h 83790"/>
                <a:gd name="connsiteX5" fmla="*/ 41550 w 69037"/>
                <a:gd name="connsiteY5" fmla="*/ 51443 h 83790"/>
                <a:gd name="connsiteX6" fmla="*/ 38190 w 69037"/>
                <a:gd name="connsiteY6" fmla="*/ 54298 h 83790"/>
                <a:gd name="connsiteX7" fmla="*/ 33277 w 69037"/>
                <a:gd name="connsiteY7" fmla="*/ 56861 h 83790"/>
                <a:gd name="connsiteX8" fmla="*/ 27421 w 69037"/>
                <a:gd name="connsiteY8" fmla="*/ 57724 h 83790"/>
                <a:gd name="connsiteX9" fmla="*/ 15045 w 69037"/>
                <a:gd name="connsiteY9" fmla="*/ 53740 h 83790"/>
                <a:gd name="connsiteX10" fmla="*/ 8020 w 69037"/>
                <a:gd name="connsiteY10" fmla="*/ 81122 h 83790"/>
                <a:gd name="connsiteX11" fmla="*/ 3599 w 69037"/>
                <a:gd name="connsiteY11" fmla="*/ 83791 h 83790"/>
                <a:gd name="connsiteX12" fmla="*/ 996 w 69037"/>
                <a:gd name="connsiteY12" fmla="*/ 82795 h 83790"/>
                <a:gd name="connsiteX13" fmla="*/ 0 w 69037"/>
                <a:gd name="connsiteY13" fmla="*/ 80365 h 83790"/>
                <a:gd name="connsiteX14" fmla="*/ 425 w 69037"/>
                <a:gd name="connsiteY14" fmla="*/ 78320 h 83790"/>
                <a:gd name="connsiteX15" fmla="*/ 18723 w 69037"/>
                <a:gd name="connsiteY15" fmla="*/ 4608 h 83790"/>
                <a:gd name="connsiteX16" fmla="*/ 20463 w 69037"/>
                <a:gd name="connsiteY16" fmla="*/ 1487 h 83790"/>
                <a:gd name="connsiteX17" fmla="*/ 22508 w 69037"/>
                <a:gd name="connsiteY17" fmla="*/ 186 h 83790"/>
                <a:gd name="connsiteX18" fmla="*/ 23822 w 69037"/>
                <a:gd name="connsiteY18" fmla="*/ 0 h 83790"/>
                <a:gd name="connsiteX19" fmla="*/ 26492 w 69037"/>
                <a:gd name="connsiteY19" fmla="*/ 930 h 83790"/>
                <a:gd name="connsiteX20" fmla="*/ 27554 w 69037"/>
                <a:gd name="connsiteY20" fmla="*/ 3426 h 83790"/>
                <a:gd name="connsiteX21" fmla="*/ 27182 w 69037"/>
                <a:gd name="connsiteY21" fmla="*/ 5099 h 83790"/>
                <a:gd name="connsiteX22" fmla="*/ 26372 w 69037"/>
                <a:gd name="connsiteY22" fmla="*/ 8578 h 83790"/>
                <a:gd name="connsiteX23" fmla="*/ 25628 w 69037"/>
                <a:gd name="connsiteY23" fmla="*/ 11566 h 83790"/>
                <a:gd name="connsiteX24" fmla="*/ 20277 w 69037"/>
                <a:gd name="connsiteY24" fmla="*/ 32972 h 83790"/>
                <a:gd name="connsiteX25" fmla="*/ 18471 w 69037"/>
                <a:gd name="connsiteY25" fmla="*/ 43794 h 83790"/>
                <a:gd name="connsiteX26" fmla="*/ 20835 w 69037"/>
                <a:gd name="connsiteY26" fmla="*/ 52001 h 83790"/>
                <a:gd name="connsiteX27" fmla="*/ 27926 w 69037"/>
                <a:gd name="connsiteY27" fmla="*/ 54869 h 83790"/>
                <a:gd name="connsiteX28" fmla="*/ 33583 w 69037"/>
                <a:gd name="connsiteY28" fmla="*/ 53687 h 83790"/>
                <a:gd name="connsiteX29" fmla="*/ 38190 w 69037"/>
                <a:gd name="connsiteY29" fmla="*/ 50753 h 83790"/>
                <a:gd name="connsiteX30" fmla="*/ 41550 w 69037"/>
                <a:gd name="connsiteY30" fmla="*/ 47273 h 83790"/>
                <a:gd name="connsiteX31" fmla="*/ 43728 w 69037"/>
                <a:gd name="connsiteY31" fmla="*/ 44232 h 83790"/>
                <a:gd name="connsiteX32" fmla="*/ 44471 w 69037"/>
                <a:gd name="connsiteY32" fmla="*/ 42665 h 83790"/>
                <a:gd name="connsiteX33" fmla="*/ 47765 w 69037"/>
                <a:gd name="connsiteY33" fmla="*/ 29665 h 83790"/>
                <a:gd name="connsiteX34" fmla="*/ 53807 w 69037"/>
                <a:gd name="connsiteY34" fmla="*/ 5843 h 83790"/>
                <a:gd name="connsiteX35" fmla="*/ 54856 w 69037"/>
                <a:gd name="connsiteY35" fmla="*/ 3360 h 83790"/>
                <a:gd name="connsiteX36" fmla="*/ 56476 w 69037"/>
                <a:gd name="connsiteY36" fmla="*/ 1926 h 83790"/>
                <a:gd name="connsiteX37" fmla="*/ 57843 w 69037"/>
                <a:gd name="connsiteY37" fmla="*/ 1487 h 83790"/>
                <a:gd name="connsiteX38" fmla="*/ 58773 w 69037"/>
                <a:gd name="connsiteY38" fmla="*/ 1368 h 83790"/>
                <a:gd name="connsiteX39" fmla="*/ 61389 w 69037"/>
                <a:gd name="connsiteY39" fmla="*/ 2297 h 83790"/>
                <a:gd name="connsiteX40" fmla="*/ 62451 w 69037"/>
                <a:gd name="connsiteY40" fmla="*/ 4847 h 83790"/>
                <a:gd name="connsiteX41" fmla="*/ 62079 w 69037"/>
                <a:gd name="connsiteY41" fmla="*/ 6653 h 83790"/>
                <a:gd name="connsiteX42" fmla="*/ 61269 w 69037"/>
                <a:gd name="connsiteY42" fmla="*/ 10198 h 83790"/>
                <a:gd name="connsiteX43" fmla="*/ 60526 w 69037"/>
                <a:gd name="connsiteY43" fmla="*/ 13372 h 83790"/>
                <a:gd name="connsiteX44" fmla="*/ 58348 w 69037"/>
                <a:gd name="connsiteY44" fmla="*/ 22017 h 83790"/>
                <a:gd name="connsiteX45" fmla="*/ 54803 w 69037"/>
                <a:gd name="connsiteY45" fmla="*/ 35774 h 83790"/>
                <a:gd name="connsiteX46" fmla="*/ 53992 w 69037"/>
                <a:gd name="connsiteY46" fmla="*/ 39186 h 83790"/>
                <a:gd name="connsiteX47" fmla="*/ 53116 w 69037"/>
                <a:gd name="connsiteY47" fmla="*/ 43170 h 83790"/>
                <a:gd name="connsiteX48" fmla="*/ 52492 w 69037"/>
                <a:gd name="connsiteY48" fmla="*/ 46277 h 83790"/>
                <a:gd name="connsiteX49" fmla="*/ 52253 w 69037"/>
                <a:gd name="connsiteY49" fmla="*/ 49013 h 83790"/>
                <a:gd name="connsiteX50" fmla="*/ 56104 w 69037"/>
                <a:gd name="connsiteY50" fmla="*/ 54869 h 83790"/>
                <a:gd name="connsiteX51" fmla="*/ 58906 w 69037"/>
                <a:gd name="connsiteY51" fmla="*/ 53993 h 83790"/>
                <a:gd name="connsiteX52" fmla="*/ 61083 w 69037"/>
                <a:gd name="connsiteY52" fmla="*/ 51748 h 83790"/>
                <a:gd name="connsiteX53" fmla="*/ 62889 w 69037"/>
                <a:gd name="connsiteY53" fmla="*/ 48203 h 83790"/>
                <a:gd name="connsiteX54" fmla="*/ 64377 w 69037"/>
                <a:gd name="connsiteY54" fmla="*/ 44047 h 83790"/>
                <a:gd name="connsiteX55" fmla="*/ 65744 w 69037"/>
                <a:gd name="connsiteY55" fmla="*/ 39120 h 83790"/>
                <a:gd name="connsiteX56" fmla="*/ 66368 w 69037"/>
                <a:gd name="connsiteY56" fmla="*/ 37261 h 83790"/>
                <a:gd name="connsiteX57" fmla="*/ 67550 w 69037"/>
                <a:gd name="connsiteY57" fmla="*/ 36823 h 83790"/>
                <a:gd name="connsiteX58" fmla="*/ 69038 w 69037"/>
                <a:gd name="connsiteY58" fmla="*/ 38071 h 8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9037" h="83790">
                  <a:moveTo>
                    <a:pt x="69038" y="38071"/>
                  </a:moveTo>
                  <a:cubicBezTo>
                    <a:pt x="67962" y="43422"/>
                    <a:pt x="66700" y="47632"/>
                    <a:pt x="65253" y="50699"/>
                  </a:cubicBezTo>
                  <a:cubicBezTo>
                    <a:pt x="62929" y="55387"/>
                    <a:pt x="59769" y="57724"/>
                    <a:pt x="55798" y="57724"/>
                  </a:cubicBezTo>
                  <a:cubicBezTo>
                    <a:pt x="52970" y="57724"/>
                    <a:pt x="50487" y="56874"/>
                    <a:pt x="48322" y="55174"/>
                  </a:cubicBezTo>
                  <a:cubicBezTo>
                    <a:pt x="46211" y="53475"/>
                    <a:pt x="44896" y="51217"/>
                    <a:pt x="44352" y="48389"/>
                  </a:cubicBezTo>
                  <a:cubicBezTo>
                    <a:pt x="43276" y="49677"/>
                    <a:pt x="42334" y="50699"/>
                    <a:pt x="41550" y="51443"/>
                  </a:cubicBezTo>
                  <a:cubicBezTo>
                    <a:pt x="40793" y="52187"/>
                    <a:pt x="39678" y="53143"/>
                    <a:pt x="38190" y="54298"/>
                  </a:cubicBezTo>
                  <a:cubicBezTo>
                    <a:pt x="36743" y="55427"/>
                    <a:pt x="35096" y="56276"/>
                    <a:pt x="33277" y="56861"/>
                  </a:cubicBezTo>
                  <a:cubicBezTo>
                    <a:pt x="31458" y="57432"/>
                    <a:pt x="29506" y="57724"/>
                    <a:pt x="27421" y="57724"/>
                  </a:cubicBezTo>
                  <a:cubicBezTo>
                    <a:pt x="22362" y="57724"/>
                    <a:pt x="18245" y="56396"/>
                    <a:pt x="15045" y="53740"/>
                  </a:cubicBezTo>
                  <a:cubicBezTo>
                    <a:pt x="10729" y="71122"/>
                    <a:pt x="8392" y="80245"/>
                    <a:pt x="8020" y="81122"/>
                  </a:cubicBezTo>
                  <a:cubicBezTo>
                    <a:pt x="6812" y="82901"/>
                    <a:pt x="5338" y="83791"/>
                    <a:pt x="3599" y="83791"/>
                  </a:cubicBezTo>
                  <a:cubicBezTo>
                    <a:pt x="2523" y="83791"/>
                    <a:pt x="1647" y="83459"/>
                    <a:pt x="996" y="82795"/>
                  </a:cubicBezTo>
                  <a:cubicBezTo>
                    <a:pt x="332" y="82171"/>
                    <a:pt x="0" y="81361"/>
                    <a:pt x="0" y="80365"/>
                  </a:cubicBezTo>
                  <a:cubicBezTo>
                    <a:pt x="40" y="80033"/>
                    <a:pt x="173" y="79355"/>
                    <a:pt x="425" y="78320"/>
                  </a:cubicBezTo>
                  <a:lnTo>
                    <a:pt x="18723" y="4608"/>
                  </a:lnTo>
                  <a:cubicBezTo>
                    <a:pt x="19055" y="3280"/>
                    <a:pt x="19626" y="2244"/>
                    <a:pt x="20463" y="1487"/>
                  </a:cubicBezTo>
                  <a:cubicBezTo>
                    <a:pt x="21326" y="704"/>
                    <a:pt x="22017" y="266"/>
                    <a:pt x="22508" y="186"/>
                  </a:cubicBezTo>
                  <a:cubicBezTo>
                    <a:pt x="23012" y="66"/>
                    <a:pt x="23451" y="0"/>
                    <a:pt x="23822" y="0"/>
                  </a:cubicBezTo>
                  <a:cubicBezTo>
                    <a:pt x="24938" y="0"/>
                    <a:pt x="25828" y="306"/>
                    <a:pt x="26492" y="930"/>
                  </a:cubicBezTo>
                  <a:cubicBezTo>
                    <a:pt x="27195" y="1514"/>
                    <a:pt x="27554" y="2350"/>
                    <a:pt x="27554" y="3426"/>
                  </a:cubicBezTo>
                  <a:cubicBezTo>
                    <a:pt x="27554" y="3585"/>
                    <a:pt x="27434" y="4143"/>
                    <a:pt x="27182" y="5099"/>
                  </a:cubicBezTo>
                  <a:cubicBezTo>
                    <a:pt x="26970" y="6015"/>
                    <a:pt x="26704" y="7171"/>
                    <a:pt x="26372" y="8578"/>
                  </a:cubicBezTo>
                  <a:cubicBezTo>
                    <a:pt x="26040" y="9946"/>
                    <a:pt x="25788" y="10942"/>
                    <a:pt x="25628" y="11566"/>
                  </a:cubicBezTo>
                  <a:lnTo>
                    <a:pt x="20277" y="32972"/>
                  </a:lnTo>
                  <a:cubicBezTo>
                    <a:pt x="19069" y="37858"/>
                    <a:pt x="18471" y="41470"/>
                    <a:pt x="18471" y="43794"/>
                  </a:cubicBezTo>
                  <a:cubicBezTo>
                    <a:pt x="18471" y="47313"/>
                    <a:pt x="19255" y="50049"/>
                    <a:pt x="20835" y="52001"/>
                  </a:cubicBezTo>
                  <a:cubicBezTo>
                    <a:pt x="22455" y="53913"/>
                    <a:pt x="24818" y="54869"/>
                    <a:pt x="27926" y="54869"/>
                  </a:cubicBezTo>
                  <a:cubicBezTo>
                    <a:pt x="29878" y="54869"/>
                    <a:pt x="31763" y="54471"/>
                    <a:pt x="33583" y="53687"/>
                  </a:cubicBezTo>
                  <a:cubicBezTo>
                    <a:pt x="35402" y="52851"/>
                    <a:pt x="36942" y="51881"/>
                    <a:pt x="38190" y="50753"/>
                  </a:cubicBezTo>
                  <a:cubicBezTo>
                    <a:pt x="39425" y="49637"/>
                    <a:pt x="40554" y="48482"/>
                    <a:pt x="41550" y="47273"/>
                  </a:cubicBezTo>
                  <a:cubicBezTo>
                    <a:pt x="42546" y="46038"/>
                    <a:pt x="43263" y="45016"/>
                    <a:pt x="43728" y="44232"/>
                  </a:cubicBezTo>
                  <a:cubicBezTo>
                    <a:pt x="44179" y="43396"/>
                    <a:pt x="44432" y="42878"/>
                    <a:pt x="44471" y="42665"/>
                  </a:cubicBezTo>
                  <a:lnTo>
                    <a:pt x="47765" y="29665"/>
                  </a:lnTo>
                  <a:lnTo>
                    <a:pt x="53807" y="5843"/>
                  </a:lnTo>
                  <a:cubicBezTo>
                    <a:pt x="54059" y="4847"/>
                    <a:pt x="54404" y="4024"/>
                    <a:pt x="54856" y="3360"/>
                  </a:cubicBezTo>
                  <a:cubicBezTo>
                    <a:pt x="55360" y="2656"/>
                    <a:pt x="55905" y="2178"/>
                    <a:pt x="56476" y="1926"/>
                  </a:cubicBezTo>
                  <a:cubicBezTo>
                    <a:pt x="57060" y="1673"/>
                    <a:pt x="57511" y="1527"/>
                    <a:pt x="57843" y="1487"/>
                  </a:cubicBezTo>
                  <a:cubicBezTo>
                    <a:pt x="58175" y="1408"/>
                    <a:pt x="58494" y="1368"/>
                    <a:pt x="58773" y="1368"/>
                  </a:cubicBezTo>
                  <a:cubicBezTo>
                    <a:pt x="59822" y="1368"/>
                    <a:pt x="60685" y="1673"/>
                    <a:pt x="61389" y="2297"/>
                  </a:cubicBezTo>
                  <a:cubicBezTo>
                    <a:pt x="62093" y="2921"/>
                    <a:pt x="62451" y="3771"/>
                    <a:pt x="62451" y="4847"/>
                  </a:cubicBezTo>
                  <a:cubicBezTo>
                    <a:pt x="62451" y="5059"/>
                    <a:pt x="62332" y="5657"/>
                    <a:pt x="62079" y="6653"/>
                  </a:cubicBezTo>
                  <a:cubicBezTo>
                    <a:pt x="61867" y="7609"/>
                    <a:pt x="61601" y="8791"/>
                    <a:pt x="61269" y="10198"/>
                  </a:cubicBezTo>
                  <a:cubicBezTo>
                    <a:pt x="60937" y="11566"/>
                    <a:pt x="60685" y="12628"/>
                    <a:pt x="60526" y="13372"/>
                  </a:cubicBezTo>
                  <a:cubicBezTo>
                    <a:pt x="59198" y="18591"/>
                    <a:pt x="58467" y="21472"/>
                    <a:pt x="58348" y="22017"/>
                  </a:cubicBezTo>
                  <a:lnTo>
                    <a:pt x="54803" y="35774"/>
                  </a:lnTo>
                  <a:cubicBezTo>
                    <a:pt x="54683" y="36305"/>
                    <a:pt x="54404" y="37447"/>
                    <a:pt x="53992" y="39186"/>
                  </a:cubicBezTo>
                  <a:cubicBezTo>
                    <a:pt x="53621" y="40926"/>
                    <a:pt x="53328" y="42254"/>
                    <a:pt x="53116" y="43170"/>
                  </a:cubicBezTo>
                  <a:cubicBezTo>
                    <a:pt x="52917" y="44033"/>
                    <a:pt x="52704" y="45069"/>
                    <a:pt x="52492" y="46277"/>
                  </a:cubicBezTo>
                  <a:cubicBezTo>
                    <a:pt x="52332" y="47433"/>
                    <a:pt x="52253" y="48349"/>
                    <a:pt x="52253" y="49013"/>
                  </a:cubicBezTo>
                  <a:cubicBezTo>
                    <a:pt x="52253" y="52917"/>
                    <a:pt x="53541" y="54869"/>
                    <a:pt x="56104" y="54869"/>
                  </a:cubicBezTo>
                  <a:cubicBezTo>
                    <a:pt x="57100" y="54869"/>
                    <a:pt x="58029" y="54577"/>
                    <a:pt x="58906" y="53993"/>
                  </a:cubicBezTo>
                  <a:cubicBezTo>
                    <a:pt x="59769" y="53368"/>
                    <a:pt x="60499" y="52625"/>
                    <a:pt x="61083" y="51748"/>
                  </a:cubicBezTo>
                  <a:cubicBezTo>
                    <a:pt x="61708" y="50885"/>
                    <a:pt x="62305" y="49703"/>
                    <a:pt x="62889" y="48203"/>
                  </a:cubicBezTo>
                  <a:cubicBezTo>
                    <a:pt x="63513" y="46676"/>
                    <a:pt x="64005" y="45282"/>
                    <a:pt x="64377" y="44047"/>
                  </a:cubicBezTo>
                  <a:cubicBezTo>
                    <a:pt x="64748" y="42759"/>
                    <a:pt x="65200" y="41112"/>
                    <a:pt x="65744" y="39120"/>
                  </a:cubicBezTo>
                  <a:cubicBezTo>
                    <a:pt x="65957" y="38177"/>
                    <a:pt x="66169" y="37553"/>
                    <a:pt x="66368" y="37261"/>
                  </a:cubicBezTo>
                  <a:cubicBezTo>
                    <a:pt x="66568" y="36969"/>
                    <a:pt x="66966" y="36823"/>
                    <a:pt x="67550" y="36823"/>
                  </a:cubicBezTo>
                  <a:cubicBezTo>
                    <a:pt x="68546" y="36823"/>
                    <a:pt x="69038" y="37234"/>
                    <a:pt x="69038" y="38071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2EC7BD4D-BD9D-5ACB-FF78-A777AAEBD5ED}"/>
                </a:ext>
              </a:extLst>
            </p:cNvPr>
            <p:cNvSpPr/>
            <p:nvPr/>
          </p:nvSpPr>
          <p:spPr>
            <a:xfrm>
              <a:off x="642691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72120351-2421-D212-C05B-BAD6527B8F10}"/>
                </a:ext>
              </a:extLst>
            </p:cNvPr>
            <p:cNvSpPr/>
            <p:nvPr/>
          </p:nvSpPr>
          <p:spPr>
            <a:xfrm>
              <a:off x="642691" y="4475533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40D0262A-E14E-E01B-DF67-0DE606D8F8B3}"/>
                </a:ext>
              </a:extLst>
            </p:cNvPr>
            <p:cNvSpPr/>
            <p:nvPr/>
          </p:nvSpPr>
          <p:spPr>
            <a:xfrm>
              <a:off x="642691" y="3752988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6FAE348-7DC5-1966-57A8-AA25651D08AA}"/>
                </a:ext>
              </a:extLst>
            </p:cNvPr>
            <p:cNvSpPr/>
            <p:nvPr/>
          </p:nvSpPr>
          <p:spPr>
            <a:xfrm>
              <a:off x="642691" y="3030446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10721FB-453B-91DB-CF5A-03AAB5D7913B}"/>
                </a:ext>
              </a:extLst>
            </p:cNvPr>
            <p:cNvSpPr/>
            <p:nvPr/>
          </p:nvSpPr>
          <p:spPr>
            <a:xfrm>
              <a:off x="360620" y="4450356"/>
              <a:ext cx="47820" cy="80311"/>
            </a:xfrm>
            <a:custGeom>
              <a:avLst/>
              <a:gdLst>
                <a:gd name="connsiteX0" fmla="*/ 1560 w 47820"/>
                <a:gd name="connsiteY0" fmla="*/ 71162 h 80311"/>
                <a:gd name="connsiteX1" fmla="*/ 19312 w 47820"/>
                <a:gd name="connsiteY1" fmla="*/ 71162 h 80311"/>
                <a:gd name="connsiteX2" fmla="*/ 19312 w 47820"/>
                <a:gd name="connsiteY2" fmla="*/ 9893 h 80311"/>
                <a:gd name="connsiteX3" fmla="*/ 0 w 47820"/>
                <a:gd name="connsiteY3" fmla="*/ 13770 h 80311"/>
                <a:gd name="connsiteX4" fmla="*/ 0 w 47820"/>
                <a:gd name="connsiteY4" fmla="*/ 3878 h 80311"/>
                <a:gd name="connsiteX5" fmla="*/ 19204 w 47820"/>
                <a:gd name="connsiteY5" fmla="*/ 0 h 80311"/>
                <a:gd name="connsiteX6" fmla="*/ 30069 w 47820"/>
                <a:gd name="connsiteY6" fmla="*/ 0 h 80311"/>
                <a:gd name="connsiteX7" fmla="*/ 30069 w 47820"/>
                <a:gd name="connsiteY7" fmla="*/ 71162 h 80311"/>
                <a:gd name="connsiteX8" fmla="*/ 47820 w 47820"/>
                <a:gd name="connsiteY8" fmla="*/ 71162 h 80311"/>
                <a:gd name="connsiteX9" fmla="*/ 47820 w 47820"/>
                <a:gd name="connsiteY9" fmla="*/ 80311 h 80311"/>
                <a:gd name="connsiteX10" fmla="*/ 1560 w 47820"/>
                <a:gd name="connsiteY10" fmla="*/ 80311 h 80311"/>
                <a:gd name="connsiteX11" fmla="*/ 1560 w 47820"/>
                <a:gd name="connsiteY11" fmla="*/ 71162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20" h="80311">
                  <a:moveTo>
                    <a:pt x="1560" y="71162"/>
                  </a:moveTo>
                  <a:lnTo>
                    <a:pt x="19312" y="71162"/>
                  </a:lnTo>
                  <a:lnTo>
                    <a:pt x="19312" y="9893"/>
                  </a:lnTo>
                  <a:lnTo>
                    <a:pt x="0" y="13770"/>
                  </a:lnTo>
                  <a:lnTo>
                    <a:pt x="0" y="3878"/>
                  </a:lnTo>
                  <a:lnTo>
                    <a:pt x="19204" y="0"/>
                  </a:lnTo>
                  <a:lnTo>
                    <a:pt x="30069" y="0"/>
                  </a:lnTo>
                  <a:lnTo>
                    <a:pt x="30069" y="71162"/>
                  </a:lnTo>
                  <a:lnTo>
                    <a:pt x="47820" y="71162"/>
                  </a:lnTo>
                  <a:lnTo>
                    <a:pt x="47820" y="80311"/>
                  </a:lnTo>
                  <a:lnTo>
                    <a:pt x="1560" y="80311"/>
                  </a:lnTo>
                  <a:lnTo>
                    <a:pt x="1560" y="71162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D59F2F3-8512-4273-6C99-AD431C9C02DB}"/>
                </a:ext>
              </a:extLst>
            </p:cNvPr>
            <p:cNvSpPr/>
            <p:nvPr/>
          </p:nvSpPr>
          <p:spPr>
            <a:xfrm>
              <a:off x="425869" y="4448909"/>
              <a:ext cx="55514" cy="83325"/>
            </a:xfrm>
            <a:custGeom>
              <a:avLst/>
              <a:gdLst>
                <a:gd name="connsiteX0" fmla="*/ 27757 w 55514"/>
                <a:gd name="connsiteY0" fmla="*/ 8605 h 83325"/>
                <a:gd name="connsiteX1" fmla="*/ 15115 w 55514"/>
                <a:gd name="connsiteY1" fmla="*/ 16891 h 83325"/>
                <a:gd name="connsiteX2" fmla="*/ 10921 w 55514"/>
                <a:gd name="connsiteY2" fmla="*/ 41683 h 83325"/>
                <a:gd name="connsiteX3" fmla="*/ 15115 w 55514"/>
                <a:gd name="connsiteY3" fmla="*/ 66488 h 83325"/>
                <a:gd name="connsiteX4" fmla="*/ 27757 w 55514"/>
                <a:gd name="connsiteY4" fmla="*/ 74708 h 83325"/>
                <a:gd name="connsiteX5" fmla="*/ 40399 w 55514"/>
                <a:gd name="connsiteY5" fmla="*/ 66488 h 83325"/>
                <a:gd name="connsiteX6" fmla="*/ 44648 w 55514"/>
                <a:gd name="connsiteY6" fmla="*/ 41683 h 83325"/>
                <a:gd name="connsiteX7" fmla="*/ 40399 w 55514"/>
                <a:gd name="connsiteY7" fmla="*/ 16891 h 83325"/>
                <a:gd name="connsiteX8" fmla="*/ 27757 w 55514"/>
                <a:gd name="connsiteY8" fmla="*/ 8605 h 83325"/>
                <a:gd name="connsiteX9" fmla="*/ 27757 w 55514"/>
                <a:gd name="connsiteY9" fmla="*/ 0 h 83325"/>
                <a:gd name="connsiteX10" fmla="*/ 48360 w 55514"/>
                <a:gd name="connsiteY10" fmla="*/ 10703 h 83325"/>
                <a:gd name="connsiteX11" fmla="*/ 55514 w 55514"/>
                <a:gd name="connsiteY11" fmla="*/ 41683 h 83325"/>
                <a:gd name="connsiteX12" fmla="*/ 48360 w 55514"/>
                <a:gd name="connsiteY12" fmla="*/ 72663 h 83325"/>
                <a:gd name="connsiteX13" fmla="*/ 27757 w 55514"/>
                <a:gd name="connsiteY13" fmla="*/ 83326 h 83325"/>
                <a:gd name="connsiteX14" fmla="*/ 7100 w 55514"/>
                <a:gd name="connsiteY14" fmla="*/ 72663 h 83325"/>
                <a:gd name="connsiteX15" fmla="*/ 0 w 55514"/>
                <a:gd name="connsiteY15" fmla="*/ 41683 h 83325"/>
                <a:gd name="connsiteX16" fmla="*/ 7100 w 55514"/>
                <a:gd name="connsiteY16" fmla="*/ 10703 h 83325"/>
                <a:gd name="connsiteX17" fmla="*/ 27757 w 55514"/>
                <a:gd name="connsiteY17" fmla="*/ 0 h 8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4" h="83325">
                  <a:moveTo>
                    <a:pt x="27757" y="8605"/>
                  </a:moveTo>
                  <a:cubicBezTo>
                    <a:pt x="22163" y="8605"/>
                    <a:pt x="17948" y="11367"/>
                    <a:pt x="15115" y="16891"/>
                  </a:cubicBezTo>
                  <a:cubicBezTo>
                    <a:pt x="12319" y="22375"/>
                    <a:pt x="10921" y="30635"/>
                    <a:pt x="10921" y="41683"/>
                  </a:cubicBezTo>
                  <a:cubicBezTo>
                    <a:pt x="10921" y="52691"/>
                    <a:pt x="12319" y="60964"/>
                    <a:pt x="15115" y="66488"/>
                  </a:cubicBezTo>
                  <a:cubicBezTo>
                    <a:pt x="17948" y="71972"/>
                    <a:pt x="22163" y="74708"/>
                    <a:pt x="27757" y="74708"/>
                  </a:cubicBezTo>
                  <a:cubicBezTo>
                    <a:pt x="33387" y="74708"/>
                    <a:pt x="37601" y="71972"/>
                    <a:pt x="40399" y="66488"/>
                  </a:cubicBezTo>
                  <a:cubicBezTo>
                    <a:pt x="43231" y="60964"/>
                    <a:pt x="44648" y="52691"/>
                    <a:pt x="44648" y="41683"/>
                  </a:cubicBezTo>
                  <a:cubicBezTo>
                    <a:pt x="44648" y="30635"/>
                    <a:pt x="43231" y="22375"/>
                    <a:pt x="40399" y="16891"/>
                  </a:cubicBezTo>
                  <a:cubicBezTo>
                    <a:pt x="37601" y="11367"/>
                    <a:pt x="33387" y="8605"/>
                    <a:pt x="27757" y="8605"/>
                  </a:cubicBezTo>
                  <a:moveTo>
                    <a:pt x="27757" y="0"/>
                  </a:moveTo>
                  <a:cubicBezTo>
                    <a:pt x="36759" y="0"/>
                    <a:pt x="43626" y="3572"/>
                    <a:pt x="48360" y="10703"/>
                  </a:cubicBezTo>
                  <a:cubicBezTo>
                    <a:pt x="53129" y="17807"/>
                    <a:pt x="55514" y="28125"/>
                    <a:pt x="55514" y="41683"/>
                  </a:cubicBezTo>
                  <a:cubicBezTo>
                    <a:pt x="55514" y="55201"/>
                    <a:pt x="53129" y="65532"/>
                    <a:pt x="48360" y="72663"/>
                  </a:cubicBezTo>
                  <a:cubicBezTo>
                    <a:pt x="43626" y="79767"/>
                    <a:pt x="36759" y="83326"/>
                    <a:pt x="27757" y="83326"/>
                  </a:cubicBezTo>
                  <a:cubicBezTo>
                    <a:pt x="18755" y="83326"/>
                    <a:pt x="11870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B61314AE-F47D-4EDA-B51C-3F4BC964F31A}"/>
                </a:ext>
              </a:extLst>
            </p:cNvPr>
            <p:cNvSpPr/>
            <p:nvPr/>
          </p:nvSpPr>
          <p:spPr>
            <a:xfrm>
              <a:off x="481383" y="4435191"/>
              <a:ext cx="56030" cy="7436"/>
            </a:xfrm>
            <a:custGeom>
              <a:avLst/>
              <a:gdLst>
                <a:gd name="connsiteX0" fmla="*/ 0 w 56030"/>
                <a:gd name="connsiteY0" fmla="*/ 0 h 7436"/>
                <a:gd name="connsiteX1" fmla="*/ 56031 w 56030"/>
                <a:gd name="connsiteY1" fmla="*/ 0 h 7436"/>
                <a:gd name="connsiteX2" fmla="*/ 56031 w 56030"/>
                <a:gd name="connsiteY2" fmla="*/ 7436 h 7436"/>
                <a:gd name="connsiteX3" fmla="*/ 0 w 56030"/>
                <a:gd name="connsiteY3" fmla="*/ 7436 h 7436"/>
                <a:gd name="connsiteX4" fmla="*/ 0 w 56030"/>
                <a:gd name="connsiteY4" fmla="*/ 0 h 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30" h="7436">
                  <a:moveTo>
                    <a:pt x="0" y="0"/>
                  </a:moveTo>
                  <a:lnTo>
                    <a:pt x="56031" y="0"/>
                  </a:lnTo>
                  <a:lnTo>
                    <a:pt x="56031" y="7436"/>
                  </a:lnTo>
                  <a:lnTo>
                    <a:pt x="0" y="7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59F71ED-FE54-0C2A-1760-DAA7CA1B041D}"/>
                </a:ext>
              </a:extLst>
            </p:cNvPr>
            <p:cNvSpPr/>
            <p:nvPr/>
          </p:nvSpPr>
          <p:spPr>
            <a:xfrm>
              <a:off x="553454" y="4400533"/>
              <a:ext cx="41433" cy="66434"/>
            </a:xfrm>
            <a:custGeom>
              <a:avLst/>
              <a:gdLst>
                <a:gd name="connsiteX0" fmla="*/ 10621 w 41433"/>
                <a:gd name="connsiteY0" fmla="*/ 59012 h 66434"/>
                <a:gd name="connsiteX1" fmla="*/ 41433 w 41433"/>
                <a:gd name="connsiteY1" fmla="*/ 59012 h 66434"/>
                <a:gd name="connsiteX2" fmla="*/ 41433 w 41433"/>
                <a:gd name="connsiteY2" fmla="*/ 66435 h 66434"/>
                <a:gd name="connsiteX3" fmla="*/ 0 w 41433"/>
                <a:gd name="connsiteY3" fmla="*/ 66435 h 66434"/>
                <a:gd name="connsiteX4" fmla="*/ 0 w 41433"/>
                <a:gd name="connsiteY4" fmla="*/ 59012 h 66434"/>
                <a:gd name="connsiteX5" fmla="*/ 13680 w 41433"/>
                <a:gd name="connsiteY5" fmla="*/ 45069 h 66434"/>
                <a:gd name="connsiteX6" fmla="*/ 24606 w 41433"/>
                <a:gd name="connsiteY6" fmla="*/ 33742 h 66434"/>
                <a:gd name="connsiteX7" fmla="*/ 30507 w 41433"/>
                <a:gd name="connsiteY7" fmla="*/ 25708 h 66434"/>
                <a:gd name="connsiteX8" fmla="*/ 32211 w 41433"/>
                <a:gd name="connsiteY8" fmla="*/ 19188 h 66434"/>
                <a:gd name="connsiteX9" fmla="*/ 28541 w 41433"/>
                <a:gd name="connsiteY9" fmla="*/ 10716 h 66434"/>
                <a:gd name="connsiteX10" fmla="*/ 19055 w 41433"/>
                <a:gd name="connsiteY10" fmla="*/ 7436 h 66434"/>
                <a:gd name="connsiteX11" fmla="*/ 10271 w 41433"/>
                <a:gd name="connsiteY11" fmla="*/ 8884 h 66434"/>
                <a:gd name="connsiteX12" fmla="*/ 437 w 41433"/>
                <a:gd name="connsiteY12" fmla="*/ 13252 h 66434"/>
                <a:gd name="connsiteX13" fmla="*/ 437 w 41433"/>
                <a:gd name="connsiteY13" fmla="*/ 4329 h 66434"/>
                <a:gd name="connsiteX14" fmla="*/ 10403 w 41433"/>
                <a:gd name="connsiteY14" fmla="*/ 1102 h 66434"/>
                <a:gd name="connsiteX15" fmla="*/ 18881 w 41433"/>
                <a:gd name="connsiteY15" fmla="*/ 0 h 66434"/>
                <a:gd name="connsiteX16" fmla="*/ 35053 w 41433"/>
                <a:gd name="connsiteY16" fmla="*/ 5073 h 66434"/>
                <a:gd name="connsiteX17" fmla="*/ 41084 w 41433"/>
                <a:gd name="connsiteY17" fmla="*/ 18617 h 66434"/>
                <a:gd name="connsiteX18" fmla="*/ 39554 w 41433"/>
                <a:gd name="connsiteY18" fmla="*/ 26266 h 66434"/>
                <a:gd name="connsiteX19" fmla="*/ 34091 w 41433"/>
                <a:gd name="connsiteY19" fmla="*/ 34751 h 66434"/>
                <a:gd name="connsiteX20" fmla="*/ 27141 w 41433"/>
                <a:gd name="connsiteY20" fmla="*/ 42095 h 66434"/>
                <a:gd name="connsiteX21" fmla="*/ 10621 w 41433"/>
                <a:gd name="connsiteY21" fmla="*/ 59012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433" h="66434">
                  <a:moveTo>
                    <a:pt x="10621" y="59012"/>
                  </a:moveTo>
                  <a:lnTo>
                    <a:pt x="41433" y="59012"/>
                  </a:lnTo>
                  <a:lnTo>
                    <a:pt x="41433" y="66435"/>
                  </a:lnTo>
                  <a:lnTo>
                    <a:pt x="0" y="66435"/>
                  </a:lnTo>
                  <a:lnTo>
                    <a:pt x="0" y="59012"/>
                  </a:lnTo>
                  <a:cubicBezTo>
                    <a:pt x="3350" y="55546"/>
                    <a:pt x="7910" y="50898"/>
                    <a:pt x="13680" y="45069"/>
                  </a:cubicBezTo>
                  <a:cubicBezTo>
                    <a:pt x="19479" y="39213"/>
                    <a:pt x="23120" y="35428"/>
                    <a:pt x="24606" y="33742"/>
                  </a:cubicBezTo>
                  <a:cubicBezTo>
                    <a:pt x="27433" y="30568"/>
                    <a:pt x="29400" y="27899"/>
                    <a:pt x="30507" y="25708"/>
                  </a:cubicBezTo>
                  <a:cubicBezTo>
                    <a:pt x="31643" y="23491"/>
                    <a:pt x="32211" y="21326"/>
                    <a:pt x="32211" y="19188"/>
                  </a:cubicBezTo>
                  <a:cubicBezTo>
                    <a:pt x="32211" y="15722"/>
                    <a:pt x="30988" y="12907"/>
                    <a:pt x="28541" y="10716"/>
                  </a:cubicBezTo>
                  <a:cubicBezTo>
                    <a:pt x="26122" y="8525"/>
                    <a:pt x="22961" y="7436"/>
                    <a:pt x="19055" y="7436"/>
                  </a:cubicBezTo>
                  <a:cubicBezTo>
                    <a:pt x="16288" y="7436"/>
                    <a:pt x="13360" y="7914"/>
                    <a:pt x="10271" y="8884"/>
                  </a:cubicBezTo>
                  <a:cubicBezTo>
                    <a:pt x="7212" y="9840"/>
                    <a:pt x="3933" y="11300"/>
                    <a:pt x="437" y="13252"/>
                  </a:cubicBezTo>
                  <a:lnTo>
                    <a:pt x="437" y="4329"/>
                  </a:lnTo>
                  <a:cubicBezTo>
                    <a:pt x="3992" y="2908"/>
                    <a:pt x="7314" y="1833"/>
                    <a:pt x="10403" y="1102"/>
                  </a:cubicBezTo>
                  <a:cubicBezTo>
                    <a:pt x="13490" y="372"/>
                    <a:pt x="16317" y="0"/>
                    <a:pt x="18881" y="0"/>
                  </a:cubicBezTo>
                  <a:cubicBezTo>
                    <a:pt x="25642" y="0"/>
                    <a:pt x="31032" y="1686"/>
                    <a:pt x="35053" y="5073"/>
                  </a:cubicBezTo>
                  <a:cubicBezTo>
                    <a:pt x="39073" y="8459"/>
                    <a:pt x="41084" y="12974"/>
                    <a:pt x="41084" y="18617"/>
                  </a:cubicBezTo>
                  <a:cubicBezTo>
                    <a:pt x="41084" y="21300"/>
                    <a:pt x="40574" y="23849"/>
                    <a:pt x="39554" y="26266"/>
                  </a:cubicBezTo>
                  <a:cubicBezTo>
                    <a:pt x="38564" y="28656"/>
                    <a:pt x="36743" y="31484"/>
                    <a:pt x="34091" y="34751"/>
                  </a:cubicBezTo>
                  <a:cubicBezTo>
                    <a:pt x="33362" y="35588"/>
                    <a:pt x="31046" y="38044"/>
                    <a:pt x="27141" y="42095"/>
                  </a:cubicBezTo>
                  <a:cubicBezTo>
                    <a:pt x="23237" y="46118"/>
                    <a:pt x="17730" y="51748"/>
                    <a:pt x="10621" y="59012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BCC5C53-532F-7F96-7CB6-35EFE5727503}"/>
                </a:ext>
              </a:extLst>
            </p:cNvPr>
            <p:cNvSpPr/>
            <p:nvPr/>
          </p:nvSpPr>
          <p:spPr>
            <a:xfrm>
              <a:off x="359920" y="3727815"/>
              <a:ext cx="47821" cy="80311"/>
            </a:xfrm>
            <a:custGeom>
              <a:avLst/>
              <a:gdLst>
                <a:gd name="connsiteX0" fmla="*/ 1560 w 47821"/>
                <a:gd name="connsiteY0" fmla="*/ 71168 h 80311"/>
                <a:gd name="connsiteX1" fmla="*/ 19312 w 47821"/>
                <a:gd name="connsiteY1" fmla="*/ 71168 h 80311"/>
                <a:gd name="connsiteX2" fmla="*/ 19312 w 47821"/>
                <a:gd name="connsiteY2" fmla="*/ 9898 h 80311"/>
                <a:gd name="connsiteX3" fmla="*/ 0 w 47821"/>
                <a:gd name="connsiteY3" fmla="*/ 13772 h 80311"/>
                <a:gd name="connsiteX4" fmla="*/ 0 w 47821"/>
                <a:gd name="connsiteY4" fmla="*/ 3873 h 80311"/>
                <a:gd name="connsiteX5" fmla="*/ 19204 w 47821"/>
                <a:gd name="connsiteY5" fmla="*/ 0 h 80311"/>
                <a:gd name="connsiteX6" fmla="*/ 30070 w 47821"/>
                <a:gd name="connsiteY6" fmla="*/ 0 h 80311"/>
                <a:gd name="connsiteX7" fmla="*/ 30070 w 47821"/>
                <a:gd name="connsiteY7" fmla="*/ 71168 h 80311"/>
                <a:gd name="connsiteX8" fmla="*/ 47822 w 47821"/>
                <a:gd name="connsiteY8" fmla="*/ 71168 h 80311"/>
                <a:gd name="connsiteX9" fmla="*/ 47822 w 47821"/>
                <a:gd name="connsiteY9" fmla="*/ 80311 h 80311"/>
                <a:gd name="connsiteX10" fmla="*/ 1560 w 47821"/>
                <a:gd name="connsiteY10" fmla="*/ 80311 h 80311"/>
                <a:gd name="connsiteX11" fmla="*/ 1560 w 47821"/>
                <a:gd name="connsiteY11" fmla="*/ 71168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21" h="80311">
                  <a:moveTo>
                    <a:pt x="1560" y="71168"/>
                  </a:moveTo>
                  <a:lnTo>
                    <a:pt x="19312" y="71168"/>
                  </a:lnTo>
                  <a:lnTo>
                    <a:pt x="19312" y="9898"/>
                  </a:lnTo>
                  <a:lnTo>
                    <a:pt x="0" y="13772"/>
                  </a:lnTo>
                  <a:lnTo>
                    <a:pt x="0" y="3873"/>
                  </a:lnTo>
                  <a:lnTo>
                    <a:pt x="19204" y="0"/>
                  </a:lnTo>
                  <a:lnTo>
                    <a:pt x="30070" y="0"/>
                  </a:lnTo>
                  <a:lnTo>
                    <a:pt x="30070" y="71168"/>
                  </a:lnTo>
                  <a:lnTo>
                    <a:pt x="47822" y="71168"/>
                  </a:lnTo>
                  <a:lnTo>
                    <a:pt x="47822" y="80311"/>
                  </a:lnTo>
                  <a:lnTo>
                    <a:pt x="1560" y="80311"/>
                  </a:lnTo>
                  <a:lnTo>
                    <a:pt x="1560" y="71168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E4A8759-A81D-DE8B-706E-45F92752A870}"/>
                </a:ext>
              </a:extLst>
            </p:cNvPr>
            <p:cNvSpPr/>
            <p:nvPr/>
          </p:nvSpPr>
          <p:spPr>
            <a:xfrm>
              <a:off x="425171" y="3726363"/>
              <a:ext cx="55512" cy="83323"/>
            </a:xfrm>
            <a:custGeom>
              <a:avLst/>
              <a:gdLst>
                <a:gd name="connsiteX0" fmla="*/ 27756 w 55512"/>
                <a:gd name="connsiteY0" fmla="*/ 8606 h 83323"/>
                <a:gd name="connsiteX1" fmla="*/ 15115 w 55512"/>
                <a:gd name="connsiteY1" fmla="*/ 16890 h 83323"/>
                <a:gd name="connsiteX2" fmla="*/ 10919 w 55512"/>
                <a:gd name="connsiteY2" fmla="*/ 41688 h 83323"/>
                <a:gd name="connsiteX3" fmla="*/ 15115 w 55512"/>
                <a:gd name="connsiteY3" fmla="*/ 66487 h 83323"/>
                <a:gd name="connsiteX4" fmla="*/ 27756 w 55512"/>
                <a:gd name="connsiteY4" fmla="*/ 74717 h 83323"/>
                <a:gd name="connsiteX5" fmla="*/ 40397 w 55512"/>
                <a:gd name="connsiteY5" fmla="*/ 66487 h 83323"/>
                <a:gd name="connsiteX6" fmla="*/ 44647 w 55512"/>
                <a:gd name="connsiteY6" fmla="*/ 41688 h 83323"/>
                <a:gd name="connsiteX7" fmla="*/ 40397 w 55512"/>
                <a:gd name="connsiteY7" fmla="*/ 16890 h 83323"/>
                <a:gd name="connsiteX8" fmla="*/ 27756 w 55512"/>
                <a:gd name="connsiteY8" fmla="*/ 8606 h 83323"/>
                <a:gd name="connsiteX9" fmla="*/ 27756 w 55512"/>
                <a:gd name="connsiteY9" fmla="*/ 0 h 83323"/>
                <a:gd name="connsiteX10" fmla="*/ 48358 w 55512"/>
                <a:gd name="connsiteY10" fmla="*/ 10704 h 83323"/>
                <a:gd name="connsiteX11" fmla="*/ 55513 w 55512"/>
                <a:gd name="connsiteY11" fmla="*/ 41688 h 83323"/>
                <a:gd name="connsiteX12" fmla="*/ 48358 w 55512"/>
                <a:gd name="connsiteY12" fmla="*/ 72672 h 83323"/>
                <a:gd name="connsiteX13" fmla="*/ 27756 w 55512"/>
                <a:gd name="connsiteY13" fmla="*/ 83323 h 83323"/>
                <a:gd name="connsiteX14" fmla="*/ 7100 w 55512"/>
                <a:gd name="connsiteY14" fmla="*/ 72672 h 83323"/>
                <a:gd name="connsiteX15" fmla="*/ 0 w 55512"/>
                <a:gd name="connsiteY15" fmla="*/ 41688 h 83323"/>
                <a:gd name="connsiteX16" fmla="*/ 7100 w 55512"/>
                <a:gd name="connsiteY16" fmla="*/ 10704 h 83323"/>
                <a:gd name="connsiteX17" fmla="*/ 27756 w 55512"/>
                <a:gd name="connsiteY17" fmla="*/ 0 h 8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3">
                  <a:moveTo>
                    <a:pt x="27756" y="8606"/>
                  </a:moveTo>
                  <a:cubicBezTo>
                    <a:pt x="22161" y="8606"/>
                    <a:pt x="17948" y="11367"/>
                    <a:pt x="15115" y="16890"/>
                  </a:cubicBezTo>
                  <a:cubicBezTo>
                    <a:pt x="12318" y="22376"/>
                    <a:pt x="10919" y="30643"/>
                    <a:pt x="10919" y="41688"/>
                  </a:cubicBezTo>
                  <a:cubicBezTo>
                    <a:pt x="10919" y="52698"/>
                    <a:pt x="12318" y="60964"/>
                    <a:pt x="15115" y="66487"/>
                  </a:cubicBezTo>
                  <a:cubicBezTo>
                    <a:pt x="17948" y="71974"/>
                    <a:pt x="22161" y="74717"/>
                    <a:pt x="27756" y="74717"/>
                  </a:cubicBezTo>
                  <a:cubicBezTo>
                    <a:pt x="33386" y="74717"/>
                    <a:pt x="37600" y="71974"/>
                    <a:pt x="40397" y="66487"/>
                  </a:cubicBezTo>
                  <a:cubicBezTo>
                    <a:pt x="43230" y="60964"/>
                    <a:pt x="44647" y="52698"/>
                    <a:pt x="44647" y="41688"/>
                  </a:cubicBezTo>
                  <a:cubicBezTo>
                    <a:pt x="44647" y="30643"/>
                    <a:pt x="43230" y="22376"/>
                    <a:pt x="40397" y="16890"/>
                  </a:cubicBezTo>
                  <a:cubicBezTo>
                    <a:pt x="37600" y="11367"/>
                    <a:pt x="33386" y="8606"/>
                    <a:pt x="27756" y="8606"/>
                  </a:cubicBezTo>
                  <a:moveTo>
                    <a:pt x="27756" y="0"/>
                  </a:moveTo>
                  <a:cubicBezTo>
                    <a:pt x="36758" y="0"/>
                    <a:pt x="43624" y="3568"/>
                    <a:pt x="48358" y="10704"/>
                  </a:cubicBezTo>
                  <a:cubicBezTo>
                    <a:pt x="53128" y="17805"/>
                    <a:pt x="55513" y="28133"/>
                    <a:pt x="55513" y="41688"/>
                  </a:cubicBezTo>
                  <a:cubicBezTo>
                    <a:pt x="55513" y="55208"/>
                    <a:pt x="53128" y="65536"/>
                    <a:pt x="48358" y="72672"/>
                  </a:cubicBezTo>
                  <a:cubicBezTo>
                    <a:pt x="43624" y="79772"/>
                    <a:pt x="36758" y="83323"/>
                    <a:pt x="27756" y="83323"/>
                  </a:cubicBezTo>
                  <a:cubicBezTo>
                    <a:pt x="18755" y="83323"/>
                    <a:pt x="11870" y="79772"/>
                    <a:pt x="7100" y="72672"/>
                  </a:cubicBezTo>
                  <a:cubicBezTo>
                    <a:pt x="2366" y="65536"/>
                    <a:pt x="0" y="55208"/>
                    <a:pt x="0" y="41688"/>
                  </a:cubicBezTo>
                  <a:cubicBezTo>
                    <a:pt x="0" y="28133"/>
                    <a:pt x="2366" y="17805"/>
                    <a:pt x="7100" y="10704"/>
                  </a:cubicBezTo>
                  <a:cubicBezTo>
                    <a:pt x="11870" y="3568"/>
                    <a:pt x="18755" y="0"/>
                    <a:pt x="2775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C0F4AF4-EDC2-BD9B-F735-7BF5B0D05E78}"/>
                </a:ext>
              </a:extLst>
            </p:cNvPr>
            <p:cNvSpPr/>
            <p:nvPr/>
          </p:nvSpPr>
          <p:spPr>
            <a:xfrm>
              <a:off x="480683" y="3712655"/>
              <a:ext cx="56030" cy="7429"/>
            </a:xfrm>
            <a:custGeom>
              <a:avLst/>
              <a:gdLst>
                <a:gd name="connsiteX0" fmla="*/ 0 w 56030"/>
                <a:gd name="connsiteY0" fmla="*/ 0 h 7429"/>
                <a:gd name="connsiteX1" fmla="*/ 56031 w 56030"/>
                <a:gd name="connsiteY1" fmla="*/ 0 h 7429"/>
                <a:gd name="connsiteX2" fmla="*/ 56031 w 56030"/>
                <a:gd name="connsiteY2" fmla="*/ 7430 h 7429"/>
                <a:gd name="connsiteX3" fmla="*/ 0 w 56030"/>
                <a:gd name="connsiteY3" fmla="*/ 7430 h 7429"/>
                <a:gd name="connsiteX4" fmla="*/ 0 w 56030"/>
                <a:gd name="connsiteY4" fmla="*/ 0 h 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30" h="7429">
                  <a:moveTo>
                    <a:pt x="0" y="0"/>
                  </a:moveTo>
                  <a:lnTo>
                    <a:pt x="56031" y="0"/>
                  </a:lnTo>
                  <a:lnTo>
                    <a:pt x="56031" y="7430"/>
                  </a:lnTo>
                  <a:lnTo>
                    <a:pt x="0" y="7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80463C3A-3AFE-0B3A-65BA-06F2D8A4D72E}"/>
                </a:ext>
              </a:extLst>
            </p:cNvPr>
            <p:cNvSpPr/>
            <p:nvPr/>
          </p:nvSpPr>
          <p:spPr>
            <a:xfrm>
              <a:off x="556033" y="3679176"/>
              <a:ext cx="38854" cy="65253"/>
            </a:xfrm>
            <a:custGeom>
              <a:avLst/>
              <a:gdLst>
                <a:gd name="connsiteX0" fmla="*/ 1267 w 38854"/>
                <a:gd name="connsiteY0" fmla="*/ 57823 h 65253"/>
                <a:gd name="connsiteX1" fmla="*/ 15690 w 38854"/>
                <a:gd name="connsiteY1" fmla="*/ 57823 h 65253"/>
                <a:gd name="connsiteX2" fmla="*/ 15690 w 38854"/>
                <a:gd name="connsiteY2" fmla="*/ 8042 h 65253"/>
                <a:gd name="connsiteX3" fmla="*/ 0 w 38854"/>
                <a:gd name="connsiteY3" fmla="*/ 11189 h 65253"/>
                <a:gd name="connsiteX4" fmla="*/ 0 w 38854"/>
                <a:gd name="connsiteY4" fmla="*/ 3147 h 65253"/>
                <a:gd name="connsiteX5" fmla="*/ 15603 w 38854"/>
                <a:gd name="connsiteY5" fmla="*/ 0 h 65253"/>
                <a:gd name="connsiteX6" fmla="*/ 24432 w 38854"/>
                <a:gd name="connsiteY6" fmla="*/ 0 h 65253"/>
                <a:gd name="connsiteX7" fmla="*/ 24432 w 38854"/>
                <a:gd name="connsiteY7" fmla="*/ 57823 h 65253"/>
                <a:gd name="connsiteX8" fmla="*/ 38854 w 38854"/>
                <a:gd name="connsiteY8" fmla="*/ 57823 h 65253"/>
                <a:gd name="connsiteX9" fmla="*/ 38854 w 38854"/>
                <a:gd name="connsiteY9" fmla="*/ 65253 h 65253"/>
                <a:gd name="connsiteX10" fmla="*/ 1267 w 38854"/>
                <a:gd name="connsiteY10" fmla="*/ 65253 h 65253"/>
                <a:gd name="connsiteX11" fmla="*/ 1267 w 38854"/>
                <a:gd name="connsiteY11" fmla="*/ 57823 h 6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854" h="65253">
                  <a:moveTo>
                    <a:pt x="1267" y="57823"/>
                  </a:moveTo>
                  <a:lnTo>
                    <a:pt x="15690" y="57823"/>
                  </a:lnTo>
                  <a:lnTo>
                    <a:pt x="15690" y="8042"/>
                  </a:lnTo>
                  <a:lnTo>
                    <a:pt x="0" y="11189"/>
                  </a:lnTo>
                  <a:lnTo>
                    <a:pt x="0" y="3147"/>
                  </a:lnTo>
                  <a:lnTo>
                    <a:pt x="15603" y="0"/>
                  </a:lnTo>
                  <a:lnTo>
                    <a:pt x="24432" y="0"/>
                  </a:lnTo>
                  <a:lnTo>
                    <a:pt x="24432" y="57823"/>
                  </a:lnTo>
                  <a:lnTo>
                    <a:pt x="38854" y="57823"/>
                  </a:lnTo>
                  <a:lnTo>
                    <a:pt x="38854" y="65253"/>
                  </a:lnTo>
                  <a:lnTo>
                    <a:pt x="1267" y="65253"/>
                  </a:lnTo>
                  <a:lnTo>
                    <a:pt x="1267" y="57823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35554555-47B0-55C6-D378-D1B8176ADE07}"/>
                </a:ext>
              </a:extLst>
            </p:cNvPr>
            <p:cNvSpPr/>
            <p:nvPr/>
          </p:nvSpPr>
          <p:spPr>
            <a:xfrm>
              <a:off x="429020" y="3005273"/>
              <a:ext cx="47820" cy="80311"/>
            </a:xfrm>
            <a:custGeom>
              <a:avLst/>
              <a:gdLst>
                <a:gd name="connsiteX0" fmla="*/ 1559 w 47820"/>
                <a:gd name="connsiteY0" fmla="*/ 71167 h 80311"/>
                <a:gd name="connsiteX1" fmla="*/ 19310 w 47820"/>
                <a:gd name="connsiteY1" fmla="*/ 71167 h 80311"/>
                <a:gd name="connsiteX2" fmla="*/ 19310 w 47820"/>
                <a:gd name="connsiteY2" fmla="*/ 9898 h 80311"/>
                <a:gd name="connsiteX3" fmla="*/ 0 w 47820"/>
                <a:gd name="connsiteY3" fmla="*/ 13771 h 80311"/>
                <a:gd name="connsiteX4" fmla="*/ 0 w 47820"/>
                <a:gd name="connsiteY4" fmla="*/ 3873 h 80311"/>
                <a:gd name="connsiteX5" fmla="*/ 19203 w 47820"/>
                <a:gd name="connsiteY5" fmla="*/ 0 h 80311"/>
                <a:gd name="connsiteX6" fmla="*/ 30069 w 47820"/>
                <a:gd name="connsiteY6" fmla="*/ 0 h 80311"/>
                <a:gd name="connsiteX7" fmla="*/ 30069 w 47820"/>
                <a:gd name="connsiteY7" fmla="*/ 71167 h 80311"/>
                <a:gd name="connsiteX8" fmla="*/ 47820 w 47820"/>
                <a:gd name="connsiteY8" fmla="*/ 71167 h 80311"/>
                <a:gd name="connsiteX9" fmla="*/ 47820 w 47820"/>
                <a:gd name="connsiteY9" fmla="*/ 80311 h 80311"/>
                <a:gd name="connsiteX10" fmla="*/ 1559 w 47820"/>
                <a:gd name="connsiteY10" fmla="*/ 80311 h 80311"/>
                <a:gd name="connsiteX11" fmla="*/ 1559 w 47820"/>
                <a:gd name="connsiteY11" fmla="*/ 71167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20" h="80311">
                  <a:moveTo>
                    <a:pt x="1559" y="71167"/>
                  </a:moveTo>
                  <a:lnTo>
                    <a:pt x="19310" y="71167"/>
                  </a:lnTo>
                  <a:lnTo>
                    <a:pt x="19310" y="9898"/>
                  </a:lnTo>
                  <a:lnTo>
                    <a:pt x="0" y="13771"/>
                  </a:lnTo>
                  <a:lnTo>
                    <a:pt x="0" y="3873"/>
                  </a:lnTo>
                  <a:lnTo>
                    <a:pt x="19203" y="0"/>
                  </a:lnTo>
                  <a:lnTo>
                    <a:pt x="30069" y="0"/>
                  </a:lnTo>
                  <a:lnTo>
                    <a:pt x="30069" y="71167"/>
                  </a:lnTo>
                  <a:lnTo>
                    <a:pt x="47820" y="71167"/>
                  </a:lnTo>
                  <a:lnTo>
                    <a:pt x="47820" y="80311"/>
                  </a:lnTo>
                  <a:lnTo>
                    <a:pt x="1559" y="80311"/>
                  </a:lnTo>
                  <a:lnTo>
                    <a:pt x="1559" y="71167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BACCAC67-EBA3-7964-1270-6E8413144569}"/>
                </a:ext>
              </a:extLst>
            </p:cNvPr>
            <p:cNvSpPr/>
            <p:nvPr/>
          </p:nvSpPr>
          <p:spPr>
            <a:xfrm>
              <a:off x="494269" y="3003821"/>
              <a:ext cx="55512" cy="83324"/>
            </a:xfrm>
            <a:custGeom>
              <a:avLst/>
              <a:gdLst>
                <a:gd name="connsiteX0" fmla="*/ 27757 w 55512"/>
                <a:gd name="connsiteY0" fmla="*/ 8607 h 83324"/>
                <a:gd name="connsiteX1" fmla="*/ 15116 w 55512"/>
                <a:gd name="connsiteY1" fmla="*/ 16891 h 83324"/>
                <a:gd name="connsiteX2" fmla="*/ 10919 w 55512"/>
                <a:gd name="connsiteY2" fmla="*/ 41689 h 83324"/>
                <a:gd name="connsiteX3" fmla="*/ 15116 w 55512"/>
                <a:gd name="connsiteY3" fmla="*/ 66486 h 83324"/>
                <a:gd name="connsiteX4" fmla="*/ 27757 w 55512"/>
                <a:gd name="connsiteY4" fmla="*/ 74717 h 83324"/>
                <a:gd name="connsiteX5" fmla="*/ 40397 w 55512"/>
                <a:gd name="connsiteY5" fmla="*/ 66486 h 83324"/>
                <a:gd name="connsiteX6" fmla="*/ 44648 w 55512"/>
                <a:gd name="connsiteY6" fmla="*/ 41689 h 83324"/>
                <a:gd name="connsiteX7" fmla="*/ 40397 w 55512"/>
                <a:gd name="connsiteY7" fmla="*/ 16891 h 83324"/>
                <a:gd name="connsiteX8" fmla="*/ 27757 w 55512"/>
                <a:gd name="connsiteY8" fmla="*/ 8607 h 83324"/>
                <a:gd name="connsiteX9" fmla="*/ 27757 w 55512"/>
                <a:gd name="connsiteY9" fmla="*/ 0 h 83324"/>
                <a:gd name="connsiteX10" fmla="*/ 48360 w 55512"/>
                <a:gd name="connsiteY10" fmla="*/ 10705 h 83324"/>
                <a:gd name="connsiteX11" fmla="*/ 55513 w 55512"/>
                <a:gd name="connsiteY11" fmla="*/ 41689 h 83324"/>
                <a:gd name="connsiteX12" fmla="*/ 48360 w 55512"/>
                <a:gd name="connsiteY12" fmla="*/ 72673 h 83324"/>
                <a:gd name="connsiteX13" fmla="*/ 27757 w 55512"/>
                <a:gd name="connsiteY13" fmla="*/ 83324 h 83324"/>
                <a:gd name="connsiteX14" fmla="*/ 7100 w 55512"/>
                <a:gd name="connsiteY14" fmla="*/ 72673 h 83324"/>
                <a:gd name="connsiteX15" fmla="*/ 0 w 55512"/>
                <a:gd name="connsiteY15" fmla="*/ 41689 h 83324"/>
                <a:gd name="connsiteX16" fmla="*/ 7100 w 55512"/>
                <a:gd name="connsiteY16" fmla="*/ 10705 h 83324"/>
                <a:gd name="connsiteX17" fmla="*/ 27757 w 55512"/>
                <a:gd name="connsiteY17" fmla="*/ 0 h 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4">
                  <a:moveTo>
                    <a:pt x="27757" y="8607"/>
                  </a:moveTo>
                  <a:cubicBezTo>
                    <a:pt x="22163" y="8607"/>
                    <a:pt x="17948" y="11368"/>
                    <a:pt x="15116" y="16891"/>
                  </a:cubicBezTo>
                  <a:cubicBezTo>
                    <a:pt x="12318" y="22378"/>
                    <a:pt x="10919" y="30643"/>
                    <a:pt x="10919" y="41689"/>
                  </a:cubicBezTo>
                  <a:cubicBezTo>
                    <a:pt x="10919" y="52699"/>
                    <a:pt x="12318" y="60964"/>
                    <a:pt x="15116" y="66486"/>
                  </a:cubicBezTo>
                  <a:cubicBezTo>
                    <a:pt x="17948" y="71973"/>
                    <a:pt x="22163" y="74717"/>
                    <a:pt x="27757" y="74717"/>
                  </a:cubicBezTo>
                  <a:cubicBezTo>
                    <a:pt x="33387" y="74717"/>
                    <a:pt x="37601" y="71973"/>
                    <a:pt x="40397" y="66486"/>
                  </a:cubicBezTo>
                  <a:cubicBezTo>
                    <a:pt x="43231" y="60964"/>
                    <a:pt x="44648" y="52699"/>
                    <a:pt x="44648" y="41689"/>
                  </a:cubicBezTo>
                  <a:cubicBezTo>
                    <a:pt x="44648" y="30643"/>
                    <a:pt x="43231" y="22378"/>
                    <a:pt x="40397" y="16891"/>
                  </a:cubicBezTo>
                  <a:cubicBezTo>
                    <a:pt x="37601" y="11368"/>
                    <a:pt x="33387" y="8607"/>
                    <a:pt x="27757" y="8607"/>
                  </a:cubicBezTo>
                  <a:moveTo>
                    <a:pt x="27757" y="0"/>
                  </a:moveTo>
                  <a:cubicBezTo>
                    <a:pt x="36758" y="0"/>
                    <a:pt x="43626" y="3568"/>
                    <a:pt x="48360" y="10705"/>
                  </a:cubicBezTo>
                  <a:cubicBezTo>
                    <a:pt x="53128" y="17805"/>
                    <a:pt x="55513" y="28133"/>
                    <a:pt x="55513" y="41689"/>
                  </a:cubicBezTo>
                  <a:cubicBezTo>
                    <a:pt x="55513" y="55208"/>
                    <a:pt x="53128" y="65537"/>
                    <a:pt x="48360" y="72673"/>
                  </a:cubicBezTo>
                  <a:cubicBezTo>
                    <a:pt x="43626" y="79773"/>
                    <a:pt x="36758" y="83324"/>
                    <a:pt x="27757" y="83324"/>
                  </a:cubicBezTo>
                  <a:cubicBezTo>
                    <a:pt x="18755" y="83324"/>
                    <a:pt x="11870" y="79773"/>
                    <a:pt x="7100" y="72673"/>
                  </a:cubicBezTo>
                  <a:cubicBezTo>
                    <a:pt x="2366" y="65537"/>
                    <a:pt x="0" y="55208"/>
                    <a:pt x="0" y="41689"/>
                  </a:cubicBezTo>
                  <a:cubicBezTo>
                    <a:pt x="0" y="28133"/>
                    <a:pt x="2366" y="17805"/>
                    <a:pt x="7100" y="10705"/>
                  </a:cubicBezTo>
                  <a:cubicBezTo>
                    <a:pt x="11870" y="3568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E36078B-9D64-C269-C540-F20CB6D71CE5}"/>
                </a:ext>
              </a:extLst>
            </p:cNvPr>
            <p:cNvSpPr/>
            <p:nvPr/>
          </p:nvSpPr>
          <p:spPr>
            <a:xfrm>
              <a:off x="549782" y="2955454"/>
              <a:ext cx="45104" cy="67700"/>
            </a:xfrm>
            <a:custGeom>
              <a:avLst/>
              <a:gdLst>
                <a:gd name="connsiteX0" fmla="*/ 22553 w 45104"/>
                <a:gd name="connsiteY0" fmla="*/ 6993 h 67700"/>
                <a:gd name="connsiteX1" fmla="*/ 12282 w 45104"/>
                <a:gd name="connsiteY1" fmla="*/ 13724 h 67700"/>
                <a:gd name="connsiteX2" fmla="*/ 8873 w 45104"/>
                <a:gd name="connsiteY2" fmla="*/ 33872 h 67700"/>
                <a:gd name="connsiteX3" fmla="*/ 12282 w 45104"/>
                <a:gd name="connsiteY3" fmla="*/ 54021 h 67700"/>
                <a:gd name="connsiteX4" fmla="*/ 22553 w 45104"/>
                <a:gd name="connsiteY4" fmla="*/ 60708 h 67700"/>
                <a:gd name="connsiteX5" fmla="*/ 32823 w 45104"/>
                <a:gd name="connsiteY5" fmla="*/ 54021 h 67700"/>
                <a:gd name="connsiteX6" fmla="*/ 36277 w 45104"/>
                <a:gd name="connsiteY6" fmla="*/ 33872 h 67700"/>
                <a:gd name="connsiteX7" fmla="*/ 32823 w 45104"/>
                <a:gd name="connsiteY7" fmla="*/ 13724 h 67700"/>
                <a:gd name="connsiteX8" fmla="*/ 22553 w 45104"/>
                <a:gd name="connsiteY8" fmla="*/ 6993 h 67700"/>
                <a:gd name="connsiteX9" fmla="*/ 22553 w 45104"/>
                <a:gd name="connsiteY9" fmla="*/ 0 h 67700"/>
                <a:gd name="connsiteX10" fmla="*/ 39293 w 45104"/>
                <a:gd name="connsiteY10" fmla="*/ 8697 h 67700"/>
                <a:gd name="connsiteX11" fmla="*/ 45105 w 45104"/>
                <a:gd name="connsiteY11" fmla="*/ 33872 h 67700"/>
                <a:gd name="connsiteX12" fmla="*/ 39293 w 45104"/>
                <a:gd name="connsiteY12" fmla="*/ 59047 h 67700"/>
                <a:gd name="connsiteX13" fmla="*/ 22553 w 45104"/>
                <a:gd name="connsiteY13" fmla="*/ 67701 h 67700"/>
                <a:gd name="connsiteX14" fmla="*/ 5770 w 45104"/>
                <a:gd name="connsiteY14" fmla="*/ 59047 h 67700"/>
                <a:gd name="connsiteX15" fmla="*/ 0 w 45104"/>
                <a:gd name="connsiteY15" fmla="*/ 33872 h 67700"/>
                <a:gd name="connsiteX16" fmla="*/ 5770 w 45104"/>
                <a:gd name="connsiteY16" fmla="*/ 8697 h 67700"/>
                <a:gd name="connsiteX17" fmla="*/ 22553 w 45104"/>
                <a:gd name="connsiteY17" fmla="*/ 0 h 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104" h="67700">
                  <a:moveTo>
                    <a:pt x="22553" y="6993"/>
                  </a:moveTo>
                  <a:cubicBezTo>
                    <a:pt x="18008" y="6993"/>
                    <a:pt x="14583" y="9237"/>
                    <a:pt x="12282" y="13724"/>
                  </a:cubicBezTo>
                  <a:cubicBezTo>
                    <a:pt x="10010" y="18182"/>
                    <a:pt x="8873" y="24898"/>
                    <a:pt x="8873" y="33872"/>
                  </a:cubicBezTo>
                  <a:cubicBezTo>
                    <a:pt x="8873" y="42817"/>
                    <a:pt x="10010" y="49534"/>
                    <a:pt x="12282" y="54021"/>
                  </a:cubicBezTo>
                  <a:cubicBezTo>
                    <a:pt x="14583" y="58479"/>
                    <a:pt x="18008" y="60708"/>
                    <a:pt x="22553" y="60708"/>
                  </a:cubicBezTo>
                  <a:cubicBezTo>
                    <a:pt x="27128" y="60708"/>
                    <a:pt x="30551" y="58479"/>
                    <a:pt x="32823" y="54021"/>
                  </a:cubicBezTo>
                  <a:cubicBezTo>
                    <a:pt x="35126" y="49534"/>
                    <a:pt x="36277" y="42817"/>
                    <a:pt x="36277" y="33872"/>
                  </a:cubicBezTo>
                  <a:cubicBezTo>
                    <a:pt x="36277" y="24898"/>
                    <a:pt x="35126" y="18182"/>
                    <a:pt x="32823" y="13724"/>
                  </a:cubicBezTo>
                  <a:cubicBezTo>
                    <a:pt x="30551" y="9237"/>
                    <a:pt x="27128" y="6993"/>
                    <a:pt x="22553" y="6993"/>
                  </a:cubicBezTo>
                  <a:moveTo>
                    <a:pt x="22553" y="0"/>
                  </a:moveTo>
                  <a:cubicBezTo>
                    <a:pt x="29866" y="0"/>
                    <a:pt x="35446" y="2899"/>
                    <a:pt x="39293" y="8697"/>
                  </a:cubicBezTo>
                  <a:cubicBezTo>
                    <a:pt x="43167" y="14467"/>
                    <a:pt x="45105" y="22858"/>
                    <a:pt x="45105" y="33872"/>
                  </a:cubicBezTo>
                  <a:cubicBezTo>
                    <a:pt x="45105" y="44857"/>
                    <a:pt x="43167" y="53249"/>
                    <a:pt x="39293" y="59047"/>
                  </a:cubicBezTo>
                  <a:cubicBezTo>
                    <a:pt x="35446" y="64816"/>
                    <a:pt x="29866" y="67701"/>
                    <a:pt x="22553" y="67701"/>
                  </a:cubicBezTo>
                  <a:cubicBezTo>
                    <a:pt x="15239" y="67701"/>
                    <a:pt x="9645" y="64816"/>
                    <a:pt x="5770" y="59047"/>
                  </a:cubicBezTo>
                  <a:cubicBezTo>
                    <a:pt x="1923" y="53249"/>
                    <a:pt x="0" y="44857"/>
                    <a:pt x="0" y="33872"/>
                  </a:cubicBezTo>
                  <a:cubicBezTo>
                    <a:pt x="0" y="22858"/>
                    <a:pt x="1923" y="14467"/>
                    <a:pt x="5770" y="8697"/>
                  </a:cubicBezTo>
                  <a:cubicBezTo>
                    <a:pt x="9645" y="2899"/>
                    <a:pt x="15239" y="0"/>
                    <a:pt x="22553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363718D4-6ABD-9428-84EA-5A731F6190BB}"/>
                </a:ext>
              </a:extLst>
            </p:cNvPr>
            <p:cNvSpPr/>
            <p:nvPr/>
          </p:nvSpPr>
          <p:spPr>
            <a:xfrm>
              <a:off x="249201" y="3859738"/>
              <a:ext cx="56357" cy="67368"/>
            </a:xfrm>
            <a:custGeom>
              <a:avLst/>
              <a:gdLst>
                <a:gd name="connsiteX0" fmla="*/ 3048 w 56357"/>
                <a:gd name="connsiteY0" fmla="*/ 0 h 67368"/>
                <a:gd name="connsiteX1" fmla="*/ 7402 w 56357"/>
                <a:gd name="connsiteY1" fmla="*/ 6221 h 67368"/>
                <a:gd name="connsiteX2" fmla="*/ 7402 w 56357"/>
                <a:gd name="connsiteY2" fmla="*/ 20217 h 67368"/>
                <a:gd name="connsiteX3" fmla="*/ 21274 w 56357"/>
                <a:gd name="connsiteY3" fmla="*/ 16299 h 67368"/>
                <a:gd name="connsiteX4" fmla="*/ 35022 w 56357"/>
                <a:gd name="connsiteY4" fmla="*/ 19221 h 67368"/>
                <a:gd name="connsiteX5" fmla="*/ 46219 w 56357"/>
                <a:gd name="connsiteY5" fmla="*/ 26687 h 67368"/>
                <a:gd name="connsiteX6" fmla="*/ 53621 w 56357"/>
                <a:gd name="connsiteY6" fmla="*/ 36950 h 67368"/>
                <a:gd name="connsiteX7" fmla="*/ 56358 w 56357"/>
                <a:gd name="connsiteY7" fmla="*/ 48272 h 67368"/>
                <a:gd name="connsiteX8" fmla="*/ 50573 w 56357"/>
                <a:gd name="connsiteY8" fmla="*/ 62081 h 67368"/>
                <a:gd name="connsiteX9" fmla="*/ 36204 w 56357"/>
                <a:gd name="connsiteY9" fmla="*/ 67368 h 67368"/>
                <a:gd name="connsiteX10" fmla="*/ 26624 w 56357"/>
                <a:gd name="connsiteY10" fmla="*/ 65813 h 67368"/>
                <a:gd name="connsiteX11" fmla="*/ 16920 w 56357"/>
                <a:gd name="connsiteY11" fmla="*/ 61149 h 67368"/>
                <a:gd name="connsiteX12" fmla="*/ 8398 w 56357"/>
                <a:gd name="connsiteY12" fmla="*/ 54119 h 67368"/>
                <a:gd name="connsiteX13" fmla="*/ 2302 w 56357"/>
                <a:gd name="connsiteY13" fmla="*/ 44850 h 67368"/>
                <a:gd name="connsiteX14" fmla="*/ 0 w 56357"/>
                <a:gd name="connsiteY14" fmla="*/ 34026 h 67368"/>
                <a:gd name="connsiteX15" fmla="*/ 0 w 56357"/>
                <a:gd name="connsiteY15" fmla="*/ 4977 h 67368"/>
                <a:gd name="connsiteX16" fmla="*/ 124 w 56357"/>
                <a:gd name="connsiteY16" fmla="*/ 2613 h 67368"/>
                <a:gd name="connsiteX17" fmla="*/ 933 w 56357"/>
                <a:gd name="connsiteY17" fmla="*/ 871 h 67368"/>
                <a:gd name="connsiteX18" fmla="*/ 3048 w 56357"/>
                <a:gd name="connsiteY18" fmla="*/ 0 h 67368"/>
                <a:gd name="connsiteX19" fmla="*/ 19781 w 56357"/>
                <a:gd name="connsiteY19" fmla="*/ 24447 h 67368"/>
                <a:gd name="connsiteX20" fmla="*/ 16982 w 56357"/>
                <a:gd name="connsiteY20" fmla="*/ 24634 h 67368"/>
                <a:gd name="connsiteX21" fmla="*/ 13810 w 56357"/>
                <a:gd name="connsiteY21" fmla="*/ 25505 h 67368"/>
                <a:gd name="connsiteX22" fmla="*/ 10637 w 56357"/>
                <a:gd name="connsiteY22" fmla="*/ 27371 h 67368"/>
                <a:gd name="connsiteX23" fmla="*/ 8336 w 56357"/>
                <a:gd name="connsiteY23" fmla="*/ 30854 h 67368"/>
                <a:gd name="connsiteX24" fmla="*/ 7402 w 56357"/>
                <a:gd name="connsiteY24" fmla="*/ 36141 h 67368"/>
                <a:gd name="connsiteX25" fmla="*/ 9766 w 56357"/>
                <a:gd name="connsiteY25" fmla="*/ 45162 h 67368"/>
                <a:gd name="connsiteX26" fmla="*/ 17977 w 56357"/>
                <a:gd name="connsiteY26" fmla="*/ 53497 h 67368"/>
                <a:gd name="connsiteX27" fmla="*/ 29423 w 56357"/>
                <a:gd name="connsiteY27" fmla="*/ 57976 h 67368"/>
                <a:gd name="connsiteX28" fmla="*/ 39749 w 56357"/>
                <a:gd name="connsiteY28" fmla="*/ 59469 h 67368"/>
                <a:gd name="connsiteX29" fmla="*/ 49951 w 56357"/>
                <a:gd name="connsiteY29" fmla="*/ 56296 h 67368"/>
                <a:gd name="connsiteX30" fmla="*/ 53497 w 56357"/>
                <a:gd name="connsiteY30" fmla="*/ 48147 h 67368"/>
                <a:gd name="connsiteX31" fmla="*/ 50760 w 56357"/>
                <a:gd name="connsiteY31" fmla="*/ 39501 h 67368"/>
                <a:gd name="connsiteX32" fmla="*/ 42673 w 56357"/>
                <a:gd name="connsiteY32" fmla="*/ 31352 h 67368"/>
                <a:gd name="connsiteX33" fmla="*/ 31351 w 56357"/>
                <a:gd name="connsiteY33" fmla="*/ 26375 h 67368"/>
                <a:gd name="connsiteX34" fmla="*/ 19781 w 56357"/>
                <a:gd name="connsiteY34" fmla="*/ 24447 h 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6357" h="67368">
                  <a:moveTo>
                    <a:pt x="3048" y="0"/>
                  </a:moveTo>
                  <a:cubicBezTo>
                    <a:pt x="5951" y="0"/>
                    <a:pt x="7402" y="2074"/>
                    <a:pt x="7402" y="6221"/>
                  </a:cubicBezTo>
                  <a:lnTo>
                    <a:pt x="7402" y="20217"/>
                  </a:lnTo>
                  <a:cubicBezTo>
                    <a:pt x="11135" y="17605"/>
                    <a:pt x="15759" y="16299"/>
                    <a:pt x="21274" y="16299"/>
                  </a:cubicBezTo>
                  <a:cubicBezTo>
                    <a:pt x="26002" y="16299"/>
                    <a:pt x="30584" y="17273"/>
                    <a:pt x="35022" y="19221"/>
                  </a:cubicBezTo>
                  <a:cubicBezTo>
                    <a:pt x="39417" y="21130"/>
                    <a:pt x="43150" y="23618"/>
                    <a:pt x="46219" y="26687"/>
                  </a:cubicBezTo>
                  <a:cubicBezTo>
                    <a:pt x="49287" y="29713"/>
                    <a:pt x="51755" y="33135"/>
                    <a:pt x="53621" y="36950"/>
                  </a:cubicBezTo>
                  <a:cubicBezTo>
                    <a:pt x="55446" y="40765"/>
                    <a:pt x="56358" y="44539"/>
                    <a:pt x="56358" y="48272"/>
                  </a:cubicBezTo>
                  <a:cubicBezTo>
                    <a:pt x="56358" y="53954"/>
                    <a:pt x="54430" y="58556"/>
                    <a:pt x="50573" y="62081"/>
                  </a:cubicBezTo>
                  <a:cubicBezTo>
                    <a:pt x="46716" y="65606"/>
                    <a:pt x="41926" y="67368"/>
                    <a:pt x="36204" y="67368"/>
                  </a:cubicBezTo>
                  <a:cubicBezTo>
                    <a:pt x="33176" y="67368"/>
                    <a:pt x="29983" y="66851"/>
                    <a:pt x="26624" y="65813"/>
                  </a:cubicBezTo>
                  <a:cubicBezTo>
                    <a:pt x="23265" y="64735"/>
                    <a:pt x="20030" y="63180"/>
                    <a:pt x="16920" y="61149"/>
                  </a:cubicBezTo>
                  <a:cubicBezTo>
                    <a:pt x="13768" y="59116"/>
                    <a:pt x="10927" y="56773"/>
                    <a:pt x="8398" y="54119"/>
                  </a:cubicBezTo>
                  <a:cubicBezTo>
                    <a:pt x="5868" y="51423"/>
                    <a:pt x="3836" y="48333"/>
                    <a:pt x="2302" y="44850"/>
                  </a:cubicBezTo>
                  <a:cubicBezTo>
                    <a:pt x="767" y="41326"/>
                    <a:pt x="0" y="37718"/>
                    <a:pt x="0" y="34026"/>
                  </a:cubicBezTo>
                  <a:lnTo>
                    <a:pt x="0" y="4977"/>
                  </a:lnTo>
                  <a:cubicBezTo>
                    <a:pt x="0" y="3940"/>
                    <a:pt x="41" y="3152"/>
                    <a:pt x="124" y="2613"/>
                  </a:cubicBezTo>
                  <a:cubicBezTo>
                    <a:pt x="166" y="2033"/>
                    <a:pt x="435" y="1451"/>
                    <a:pt x="933" y="871"/>
                  </a:cubicBezTo>
                  <a:cubicBezTo>
                    <a:pt x="1389" y="291"/>
                    <a:pt x="2094" y="0"/>
                    <a:pt x="3048" y="0"/>
                  </a:cubicBezTo>
                  <a:moveTo>
                    <a:pt x="19781" y="24447"/>
                  </a:moveTo>
                  <a:cubicBezTo>
                    <a:pt x="18786" y="24447"/>
                    <a:pt x="17853" y="24509"/>
                    <a:pt x="16982" y="24634"/>
                  </a:cubicBezTo>
                  <a:cubicBezTo>
                    <a:pt x="16070" y="24757"/>
                    <a:pt x="15012" y="25048"/>
                    <a:pt x="13810" y="25505"/>
                  </a:cubicBezTo>
                  <a:cubicBezTo>
                    <a:pt x="12565" y="25960"/>
                    <a:pt x="11508" y="26583"/>
                    <a:pt x="10637" y="27371"/>
                  </a:cubicBezTo>
                  <a:cubicBezTo>
                    <a:pt x="9725" y="28158"/>
                    <a:pt x="8957" y="29320"/>
                    <a:pt x="8336" y="30854"/>
                  </a:cubicBezTo>
                  <a:cubicBezTo>
                    <a:pt x="7713" y="32348"/>
                    <a:pt x="7402" y="34110"/>
                    <a:pt x="7402" y="36141"/>
                  </a:cubicBezTo>
                  <a:cubicBezTo>
                    <a:pt x="7402" y="39003"/>
                    <a:pt x="8190" y="42009"/>
                    <a:pt x="9766" y="45162"/>
                  </a:cubicBezTo>
                  <a:cubicBezTo>
                    <a:pt x="11342" y="48313"/>
                    <a:pt x="14079" y="51092"/>
                    <a:pt x="17977" y="53497"/>
                  </a:cubicBezTo>
                  <a:cubicBezTo>
                    <a:pt x="21295" y="55488"/>
                    <a:pt x="25110" y="56980"/>
                    <a:pt x="29423" y="57976"/>
                  </a:cubicBezTo>
                  <a:cubicBezTo>
                    <a:pt x="33736" y="58971"/>
                    <a:pt x="37178" y="59469"/>
                    <a:pt x="39749" y="59469"/>
                  </a:cubicBezTo>
                  <a:cubicBezTo>
                    <a:pt x="44145" y="59469"/>
                    <a:pt x="47546" y="58412"/>
                    <a:pt x="49951" y="56296"/>
                  </a:cubicBezTo>
                  <a:cubicBezTo>
                    <a:pt x="52315" y="54140"/>
                    <a:pt x="53497" y="51423"/>
                    <a:pt x="53497" y="48147"/>
                  </a:cubicBezTo>
                  <a:cubicBezTo>
                    <a:pt x="53497" y="45451"/>
                    <a:pt x="52584" y="42570"/>
                    <a:pt x="50760" y="39501"/>
                  </a:cubicBezTo>
                  <a:cubicBezTo>
                    <a:pt x="48893" y="36432"/>
                    <a:pt x="46198" y="33715"/>
                    <a:pt x="42673" y="31352"/>
                  </a:cubicBezTo>
                  <a:cubicBezTo>
                    <a:pt x="39604" y="29279"/>
                    <a:pt x="35830" y="27619"/>
                    <a:pt x="31351" y="26375"/>
                  </a:cubicBezTo>
                  <a:cubicBezTo>
                    <a:pt x="26873" y="25089"/>
                    <a:pt x="23016" y="24447"/>
                    <a:pt x="19781" y="24447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19EE125-C3B5-68DA-003C-CBBF78105A81}"/>
                </a:ext>
              </a:extLst>
            </p:cNvPr>
            <p:cNvSpPr/>
            <p:nvPr/>
          </p:nvSpPr>
          <p:spPr>
            <a:xfrm>
              <a:off x="207979" y="3811184"/>
              <a:ext cx="59393" cy="35618"/>
            </a:xfrm>
            <a:custGeom>
              <a:avLst/>
              <a:gdLst>
                <a:gd name="connsiteX0" fmla="*/ 59394 w 59393"/>
                <a:gd name="connsiteY0" fmla="*/ 35618 h 35618"/>
                <a:gd name="connsiteX1" fmla="*/ 57304 w 59393"/>
                <a:gd name="connsiteY1" fmla="*/ 35488 h 35618"/>
                <a:gd name="connsiteX2" fmla="*/ 56084 w 59393"/>
                <a:gd name="connsiteY2" fmla="*/ 34617 h 35618"/>
                <a:gd name="connsiteX3" fmla="*/ 37012 w 59393"/>
                <a:gd name="connsiteY3" fmla="*/ 17504 h 35618"/>
                <a:gd name="connsiteX4" fmla="*/ 17287 w 59393"/>
                <a:gd name="connsiteY4" fmla="*/ 8143 h 35618"/>
                <a:gd name="connsiteX5" fmla="*/ 7054 w 59393"/>
                <a:gd name="connsiteY5" fmla="*/ 11278 h 35618"/>
                <a:gd name="connsiteX6" fmla="*/ 2787 w 59393"/>
                <a:gd name="connsiteY6" fmla="*/ 20073 h 35618"/>
                <a:gd name="connsiteX7" fmla="*/ 5182 w 59393"/>
                <a:gd name="connsiteY7" fmla="*/ 27302 h 35618"/>
                <a:gd name="connsiteX8" fmla="*/ 11844 w 59393"/>
                <a:gd name="connsiteY8" fmla="*/ 32135 h 35618"/>
                <a:gd name="connsiteX9" fmla="*/ 11757 w 59393"/>
                <a:gd name="connsiteY9" fmla="*/ 30959 h 35618"/>
                <a:gd name="connsiteX10" fmla="*/ 13150 w 59393"/>
                <a:gd name="connsiteY10" fmla="*/ 27519 h 35618"/>
                <a:gd name="connsiteX11" fmla="*/ 16416 w 59393"/>
                <a:gd name="connsiteY11" fmla="*/ 26257 h 35618"/>
                <a:gd name="connsiteX12" fmla="*/ 19987 w 59393"/>
                <a:gd name="connsiteY12" fmla="*/ 27824 h 35618"/>
                <a:gd name="connsiteX13" fmla="*/ 21119 w 59393"/>
                <a:gd name="connsiteY13" fmla="*/ 30872 h 35618"/>
                <a:gd name="connsiteX14" fmla="*/ 20988 w 59393"/>
                <a:gd name="connsiteY14" fmla="*/ 32309 h 35618"/>
                <a:gd name="connsiteX15" fmla="*/ 19638 w 59393"/>
                <a:gd name="connsiteY15" fmla="*/ 34355 h 35618"/>
                <a:gd name="connsiteX16" fmla="*/ 16155 w 59393"/>
                <a:gd name="connsiteY16" fmla="*/ 35618 h 35618"/>
                <a:gd name="connsiteX17" fmla="*/ 4964 w 59393"/>
                <a:gd name="connsiteY17" fmla="*/ 30915 h 35618"/>
                <a:gd name="connsiteX18" fmla="*/ 0 w 59393"/>
                <a:gd name="connsiteY18" fmla="*/ 18941 h 35618"/>
                <a:gd name="connsiteX19" fmla="*/ 4877 w 59393"/>
                <a:gd name="connsiteY19" fmla="*/ 5399 h 35618"/>
                <a:gd name="connsiteX20" fmla="*/ 17287 w 59393"/>
                <a:gd name="connsiteY20" fmla="*/ 0 h 35618"/>
                <a:gd name="connsiteX21" fmla="*/ 22382 w 59393"/>
                <a:gd name="connsiteY21" fmla="*/ 827 h 35618"/>
                <a:gd name="connsiteX22" fmla="*/ 26649 w 59393"/>
                <a:gd name="connsiteY22" fmla="*/ 2700 h 35618"/>
                <a:gd name="connsiteX23" fmla="*/ 31526 w 59393"/>
                <a:gd name="connsiteY23" fmla="*/ 6618 h 35618"/>
                <a:gd name="connsiteX24" fmla="*/ 36664 w 59393"/>
                <a:gd name="connsiteY24" fmla="*/ 11800 h 35618"/>
                <a:gd name="connsiteX25" fmla="*/ 43326 w 59393"/>
                <a:gd name="connsiteY25" fmla="*/ 19289 h 35618"/>
                <a:gd name="connsiteX26" fmla="*/ 52514 w 59393"/>
                <a:gd name="connsiteY26" fmla="*/ 28738 h 35618"/>
                <a:gd name="connsiteX27" fmla="*/ 52514 w 59393"/>
                <a:gd name="connsiteY27" fmla="*/ 12671 h 35618"/>
                <a:gd name="connsiteX28" fmla="*/ 51817 w 59393"/>
                <a:gd name="connsiteY28" fmla="*/ 4223 h 35618"/>
                <a:gd name="connsiteX29" fmla="*/ 43892 w 59393"/>
                <a:gd name="connsiteY29" fmla="*/ 2264 h 35618"/>
                <a:gd name="connsiteX30" fmla="*/ 43892 w 59393"/>
                <a:gd name="connsiteY30" fmla="*/ 0 h 35618"/>
                <a:gd name="connsiteX31" fmla="*/ 59394 w 59393"/>
                <a:gd name="connsiteY31" fmla="*/ 2524 h 35618"/>
                <a:gd name="connsiteX32" fmla="*/ 59394 w 59393"/>
                <a:gd name="connsiteY32" fmla="*/ 35618 h 35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393" h="35618">
                  <a:moveTo>
                    <a:pt x="59394" y="35618"/>
                  </a:moveTo>
                  <a:cubicBezTo>
                    <a:pt x="58320" y="35618"/>
                    <a:pt x="57623" y="35575"/>
                    <a:pt x="57304" y="35488"/>
                  </a:cubicBezTo>
                  <a:cubicBezTo>
                    <a:pt x="56984" y="35371"/>
                    <a:pt x="56578" y="35081"/>
                    <a:pt x="56084" y="34617"/>
                  </a:cubicBezTo>
                  <a:lnTo>
                    <a:pt x="37012" y="17504"/>
                  </a:lnTo>
                  <a:cubicBezTo>
                    <a:pt x="29987" y="11263"/>
                    <a:pt x="23412" y="8143"/>
                    <a:pt x="17287" y="8143"/>
                  </a:cubicBezTo>
                  <a:cubicBezTo>
                    <a:pt x="13310" y="8143"/>
                    <a:pt x="9899" y="9188"/>
                    <a:pt x="7054" y="11278"/>
                  </a:cubicBezTo>
                  <a:cubicBezTo>
                    <a:pt x="4209" y="13339"/>
                    <a:pt x="2787" y="16271"/>
                    <a:pt x="2787" y="20073"/>
                  </a:cubicBezTo>
                  <a:cubicBezTo>
                    <a:pt x="2787" y="22686"/>
                    <a:pt x="3585" y="25096"/>
                    <a:pt x="5182" y="27302"/>
                  </a:cubicBezTo>
                  <a:cubicBezTo>
                    <a:pt x="6778" y="29507"/>
                    <a:pt x="8999" y="31119"/>
                    <a:pt x="11844" y="32135"/>
                  </a:cubicBezTo>
                  <a:cubicBezTo>
                    <a:pt x="11786" y="31961"/>
                    <a:pt x="11757" y="31568"/>
                    <a:pt x="11757" y="30959"/>
                  </a:cubicBezTo>
                  <a:cubicBezTo>
                    <a:pt x="11757" y="29478"/>
                    <a:pt x="12221" y="28332"/>
                    <a:pt x="13150" y="27519"/>
                  </a:cubicBezTo>
                  <a:cubicBezTo>
                    <a:pt x="14079" y="26678"/>
                    <a:pt x="15168" y="26257"/>
                    <a:pt x="16416" y="26257"/>
                  </a:cubicBezTo>
                  <a:cubicBezTo>
                    <a:pt x="18013" y="26257"/>
                    <a:pt x="19203" y="26778"/>
                    <a:pt x="19987" y="27824"/>
                  </a:cubicBezTo>
                  <a:cubicBezTo>
                    <a:pt x="20741" y="28839"/>
                    <a:pt x="21119" y="29857"/>
                    <a:pt x="21119" y="30872"/>
                  </a:cubicBezTo>
                  <a:cubicBezTo>
                    <a:pt x="21119" y="31279"/>
                    <a:pt x="21075" y="31758"/>
                    <a:pt x="20988" y="32309"/>
                  </a:cubicBezTo>
                  <a:cubicBezTo>
                    <a:pt x="20901" y="32831"/>
                    <a:pt x="20451" y="33514"/>
                    <a:pt x="19638" y="34355"/>
                  </a:cubicBezTo>
                  <a:cubicBezTo>
                    <a:pt x="18796" y="35197"/>
                    <a:pt x="17635" y="35618"/>
                    <a:pt x="16155" y="35618"/>
                  </a:cubicBezTo>
                  <a:cubicBezTo>
                    <a:pt x="12004" y="35618"/>
                    <a:pt x="8273" y="34050"/>
                    <a:pt x="4964" y="30915"/>
                  </a:cubicBezTo>
                  <a:cubicBezTo>
                    <a:pt x="1655" y="27750"/>
                    <a:pt x="0" y="23760"/>
                    <a:pt x="0" y="18941"/>
                  </a:cubicBezTo>
                  <a:cubicBezTo>
                    <a:pt x="0" y="13483"/>
                    <a:pt x="1626" y="8970"/>
                    <a:pt x="4877" y="5399"/>
                  </a:cubicBezTo>
                  <a:cubicBezTo>
                    <a:pt x="8099" y="1799"/>
                    <a:pt x="12236" y="0"/>
                    <a:pt x="17287" y="0"/>
                  </a:cubicBezTo>
                  <a:cubicBezTo>
                    <a:pt x="19058" y="0"/>
                    <a:pt x="20756" y="276"/>
                    <a:pt x="22382" y="827"/>
                  </a:cubicBezTo>
                  <a:cubicBezTo>
                    <a:pt x="23978" y="1349"/>
                    <a:pt x="25400" y="1973"/>
                    <a:pt x="26649" y="2700"/>
                  </a:cubicBezTo>
                  <a:cubicBezTo>
                    <a:pt x="27897" y="3397"/>
                    <a:pt x="29523" y="4702"/>
                    <a:pt x="31526" y="6618"/>
                  </a:cubicBezTo>
                  <a:cubicBezTo>
                    <a:pt x="33529" y="8534"/>
                    <a:pt x="35241" y="10261"/>
                    <a:pt x="36664" y="11800"/>
                  </a:cubicBezTo>
                  <a:cubicBezTo>
                    <a:pt x="38086" y="13339"/>
                    <a:pt x="40307" y="15835"/>
                    <a:pt x="43326" y="19289"/>
                  </a:cubicBezTo>
                  <a:lnTo>
                    <a:pt x="52514" y="28738"/>
                  </a:lnTo>
                  <a:lnTo>
                    <a:pt x="52514" y="12671"/>
                  </a:lnTo>
                  <a:cubicBezTo>
                    <a:pt x="52514" y="7446"/>
                    <a:pt x="52282" y="4629"/>
                    <a:pt x="51817" y="4223"/>
                  </a:cubicBezTo>
                  <a:cubicBezTo>
                    <a:pt x="50975" y="3642"/>
                    <a:pt x="48334" y="2989"/>
                    <a:pt x="43892" y="2264"/>
                  </a:cubicBezTo>
                  <a:lnTo>
                    <a:pt x="43892" y="0"/>
                  </a:lnTo>
                  <a:lnTo>
                    <a:pt x="59394" y="2524"/>
                  </a:lnTo>
                  <a:lnTo>
                    <a:pt x="59394" y="35618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75" name="Freeform 74">
            <a:extLst>
              <a:ext uri="{FF2B5EF4-FFF2-40B4-BE49-F238E27FC236}">
                <a16:creationId xmlns:a16="http://schemas.microsoft.com/office/drawing/2014/main" id="{6C8C18AD-6B4D-24F7-710F-DDECA457FE39}"/>
              </a:ext>
            </a:extLst>
          </p:cNvPr>
          <p:cNvSpPr/>
          <p:nvPr/>
        </p:nvSpPr>
        <p:spPr>
          <a:xfrm>
            <a:off x="718005" y="3030446"/>
            <a:ext cx="2510421" cy="1664151"/>
          </a:xfrm>
          <a:custGeom>
            <a:avLst/>
            <a:gdLst>
              <a:gd name="connsiteX0" fmla="*/ 0 w 2510421"/>
              <a:gd name="connsiteY0" fmla="*/ 0 h 1664151"/>
              <a:gd name="connsiteX1" fmla="*/ 2387006 w 2510421"/>
              <a:gd name="connsiteY1" fmla="*/ 752450 h 1664151"/>
              <a:gd name="connsiteX2" fmla="*/ 2242504 w 2510421"/>
              <a:gd name="connsiteY2" fmla="*/ 955359 h 1664151"/>
              <a:gd name="connsiteX3" fmla="*/ 2192389 w 2510421"/>
              <a:gd name="connsiteY3" fmla="*/ 1077571 h 1664151"/>
              <a:gd name="connsiteX4" fmla="*/ 2429805 w 2510421"/>
              <a:gd name="connsiteY4" fmla="*/ 1165304 h 1664151"/>
              <a:gd name="connsiteX5" fmla="*/ 2510421 w 2510421"/>
              <a:gd name="connsiteY5" fmla="*/ 1233792 h 1664151"/>
              <a:gd name="connsiteX6" fmla="*/ 2355044 w 2510421"/>
              <a:gd name="connsiteY6" fmla="*/ 1289975 h 1664151"/>
              <a:gd name="connsiteX7" fmla="*/ 2161276 w 2510421"/>
              <a:gd name="connsiteY7" fmla="*/ 1337607 h 1664151"/>
              <a:gd name="connsiteX8" fmla="*/ 1996484 w 2510421"/>
              <a:gd name="connsiteY8" fmla="*/ 1378958 h 1664151"/>
              <a:gd name="connsiteX9" fmla="*/ 2043757 w 2510421"/>
              <a:gd name="connsiteY9" fmla="*/ 1415489 h 1664151"/>
              <a:gd name="connsiteX10" fmla="*/ 1999365 w 2510421"/>
              <a:gd name="connsiteY10" fmla="*/ 1448208 h 1664151"/>
              <a:gd name="connsiteX11" fmla="*/ 2106514 w 2510421"/>
              <a:gd name="connsiteY11" fmla="*/ 1477834 h 1664151"/>
              <a:gd name="connsiteX12" fmla="*/ 2163826 w 2510421"/>
              <a:gd name="connsiteY12" fmla="*/ 1504896 h 1664151"/>
              <a:gd name="connsiteX13" fmla="*/ 2151822 w 2510421"/>
              <a:gd name="connsiteY13" fmla="*/ 1529821 h 1664151"/>
              <a:gd name="connsiteX14" fmla="*/ 2203437 w 2510421"/>
              <a:gd name="connsiteY14" fmla="*/ 1552900 h 1664151"/>
              <a:gd name="connsiteX15" fmla="*/ 2307146 w 2510421"/>
              <a:gd name="connsiteY15" fmla="*/ 1574399 h 1664151"/>
              <a:gd name="connsiteX16" fmla="*/ 2212985 w 2510421"/>
              <a:gd name="connsiteY16" fmla="*/ 1594530 h 1664151"/>
              <a:gd name="connsiteX17" fmla="*/ 2205655 w 2510421"/>
              <a:gd name="connsiteY17" fmla="*/ 1613439 h 1664151"/>
              <a:gd name="connsiteX18" fmla="*/ 2213423 w 2510421"/>
              <a:gd name="connsiteY18" fmla="*/ 1631273 h 1664151"/>
              <a:gd name="connsiteX19" fmla="*/ 2227645 w 2510421"/>
              <a:gd name="connsiteY19" fmla="*/ 1648137 h 1664151"/>
              <a:gd name="connsiteX20" fmla="*/ 2189521 w 2510421"/>
              <a:gd name="connsiteY20" fmla="*/ 1664151 h 166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10421" h="1664151">
                <a:moveTo>
                  <a:pt x="0" y="0"/>
                </a:moveTo>
                <a:lnTo>
                  <a:pt x="2387006" y="752450"/>
                </a:lnTo>
                <a:lnTo>
                  <a:pt x="2242504" y="955359"/>
                </a:lnTo>
                <a:lnTo>
                  <a:pt x="2192389" y="1077571"/>
                </a:lnTo>
                <a:lnTo>
                  <a:pt x="2429805" y="1165304"/>
                </a:lnTo>
                <a:lnTo>
                  <a:pt x="2510421" y="1233792"/>
                </a:lnTo>
                <a:lnTo>
                  <a:pt x="2355044" y="1289975"/>
                </a:lnTo>
                <a:lnTo>
                  <a:pt x="2161276" y="1337607"/>
                </a:lnTo>
                <a:lnTo>
                  <a:pt x="1996484" y="1378958"/>
                </a:lnTo>
                <a:lnTo>
                  <a:pt x="2043757" y="1415489"/>
                </a:lnTo>
                <a:lnTo>
                  <a:pt x="1999365" y="1448208"/>
                </a:lnTo>
                <a:lnTo>
                  <a:pt x="2106514" y="1477834"/>
                </a:lnTo>
                <a:lnTo>
                  <a:pt x="2163826" y="1504896"/>
                </a:lnTo>
                <a:lnTo>
                  <a:pt x="2151822" y="1529821"/>
                </a:lnTo>
                <a:lnTo>
                  <a:pt x="2203437" y="1552900"/>
                </a:lnTo>
                <a:lnTo>
                  <a:pt x="2307146" y="1574399"/>
                </a:lnTo>
                <a:lnTo>
                  <a:pt x="2212985" y="1594530"/>
                </a:lnTo>
                <a:lnTo>
                  <a:pt x="2205655" y="1613439"/>
                </a:lnTo>
                <a:lnTo>
                  <a:pt x="2213423" y="1631273"/>
                </a:lnTo>
                <a:lnTo>
                  <a:pt x="2227645" y="1648137"/>
                </a:lnTo>
                <a:lnTo>
                  <a:pt x="2189521" y="1664151"/>
                </a:lnTo>
              </a:path>
            </a:pathLst>
          </a:custGeom>
          <a:noFill/>
          <a:ln w="15907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66120780-3A99-95B4-CFDC-90C9C7C7DEC9}"/>
              </a:ext>
            </a:extLst>
          </p:cNvPr>
          <p:cNvSpPr/>
          <p:nvPr/>
        </p:nvSpPr>
        <p:spPr>
          <a:xfrm>
            <a:off x="698883" y="301132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9AA863EE-F3E3-6052-C9C7-5BB712A511D0}"/>
              </a:ext>
            </a:extLst>
          </p:cNvPr>
          <p:cNvSpPr/>
          <p:nvPr/>
        </p:nvSpPr>
        <p:spPr>
          <a:xfrm>
            <a:off x="3085889" y="376377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C6876DE6-C936-A81C-50B2-5877AACE3DE5}"/>
              </a:ext>
            </a:extLst>
          </p:cNvPr>
          <p:cNvSpPr/>
          <p:nvPr/>
        </p:nvSpPr>
        <p:spPr>
          <a:xfrm>
            <a:off x="2941387" y="3966683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0C08C204-F59B-AFCA-2522-533A3C4BE00E}"/>
              </a:ext>
            </a:extLst>
          </p:cNvPr>
          <p:cNvSpPr/>
          <p:nvPr/>
        </p:nvSpPr>
        <p:spPr>
          <a:xfrm>
            <a:off x="2891272" y="4088895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63F46265-1FBF-EAEF-D52A-90593D6C8CB4}"/>
              </a:ext>
            </a:extLst>
          </p:cNvPr>
          <p:cNvSpPr/>
          <p:nvPr/>
        </p:nvSpPr>
        <p:spPr>
          <a:xfrm>
            <a:off x="3128687" y="4176628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8181A0EA-0464-E9FC-0932-CBC9751906CC}"/>
              </a:ext>
            </a:extLst>
          </p:cNvPr>
          <p:cNvSpPr/>
          <p:nvPr/>
        </p:nvSpPr>
        <p:spPr>
          <a:xfrm>
            <a:off x="3209304" y="4245116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49ED6553-9D67-B1A1-6623-6EEB440C6C86}"/>
              </a:ext>
            </a:extLst>
          </p:cNvPr>
          <p:cNvSpPr/>
          <p:nvPr/>
        </p:nvSpPr>
        <p:spPr>
          <a:xfrm>
            <a:off x="3053926" y="4301299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53BD0D44-151A-0179-510F-0AF4E1F24F9D}"/>
              </a:ext>
            </a:extLst>
          </p:cNvPr>
          <p:cNvSpPr/>
          <p:nvPr/>
        </p:nvSpPr>
        <p:spPr>
          <a:xfrm>
            <a:off x="2860159" y="434893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75C257FA-84A2-1B21-70C3-1663A29195C6}"/>
              </a:ext>
            </a:extLst>
          </p:cNvPr>
          <p:cNvSpPr/>
          <p:nvPr/>
        </p:nvSpPr>
        <p:spPr>
          <a:xfrm>
            <a:off x="2695366" y="4390282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B96681BA-7BA8-3623-6FF3-26FEB299E6E4}"/>
              </a:ext>
            </a:extLst>
          </p:cNvPr>
          <p:cNvSpPr/>
          <p:nvPr/>
        </p:nvSpPr>
        <p:spPr>
          <a:xfrm>
            <a:off x="2742640" y="4426812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B18D8BCA-C44E-E074-1946-ED8DE59D0490}"/>
              </a:ext>
            </a:extLst>
          </p:cNvPr>
          <p:cNvSpPr/>
          <p:nvPr/>
        </p:nvSpPr>
        <p:spPr>
          <a:xfrm>
            <a:off x="2698248" y="4459532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E9CABB10-53BE-9C80-AD87-EC9EDB6382CD}"/>
              </a:ext>
            </a:extLst>
          </p:cNvPr>
          <p:cNvSpPr/>
          <p:nvPr/>
        </p:nvSpPr>
        <p:spPr>
          <a:xfrm>
            <a:off x="2805396" y="4489157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D37B1F05-662C-E775-AA7F-5F3578C121C9}"/>
              </a:ext>
            </a:extLst>
          </p:cNvPr>
          <p:cNvSpPr/>
          <p:nvPr/>
        </p:nvSpPr>
        <p:spPr>
          <a:xfrm>
            <a:off x="2862709" y="4516220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5A1A751E-DF31-2E81-632D-D895F2A6FE23}"/>
              </a:ext>
            </a:extLst>
          </p:cNvPr>
          <p:cNvSpPr/>
          <p:nvPr/>
        </p:nvSpPr>
        <p:spPr>
          <a:xfrm>
            <a:off x="2850704" y="4541145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062E002E-A693-8A73-A6A3-73152A5662A6}"/>
              </a:ext>
            </a:extLst>
          </p:cNvPr>
          <p:cNvSpPr/>
          <p:nvPr/>
        </p:nvSpPr>
        <p:spPr>
          <a:xfrm>
            <a:off x="2902320" y="456422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AE845FC5-7644-B9F4-B951-7C00608FD0F0}"/>
              </a:ext>
            </a:extLst>
          </p:cNvPr>
          <p:cNvSpPr/>
          <p:nvPr/>
        </p:nvSpPr>
        <p:spPr>
          <a:xfrm>
            <a:off x="3006029" y="4585722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CEDA7DA-69D7-E9DB-D051-EF8D6D5EF97B}"/>
              </a:ext>
            </a:extLst>
          </p:cNvPr>
          <p:cNvSpPr/>
          <p:nvPr/>
        </p:nvSpPr>
        <p:spPr>
          <a:xfrm>
            <a:off x="2911868" y="4605853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3B26E18D-D209-FF0C-2453-92062E1A2ED8}"/>
              </a:ext>
            </a:extLst>
          </p:cNvPr>
          <p:cNvSpPr/>
          <p:nvPr/>
        </p:nvSpPr>
        <p:spPr>
          <a:xfrm>
            <a:off x="2904537" y="4624763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E7AFEE4A-3907-865A-5E56-8347F3E0AF08}"/>
              </a:ext>
            </a:extLst>
          </p:cNvPr>
          <p:cNvSpPr/>
          <p:nvPr/>
        </p:nvSpPr>
        <p:spPr>
          <a:xfrm>
            <a:off x="2912306" y="4642596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36C69623-38F6-B18D-8EA0-45FF5782486E}"/>
              </a:ext>
            </a:extLst>
          </p:cNvPr>
          <p:cNvSpPr/>
          <p:nvPr/>
        </p:nvSpPr>
        <p:spPr>
          <a:xfrm>
            <a:off x="2926528" y="465946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50152031-262E-19EB-6D0C-F4CDEF2A9419}"/>
              </a:ext>
            </a:extLst>
          </p:cNvPr>
          <p:cNvSpPr/>
          <p:nvPr/>
        </p:nvSpPr>
        <p:spPr>
          <a:xfrm>
            <a:off x="2888403" y="4675475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9FF3DB7-7E4A-3F12-A40E-74808E9FD04D}"/>
              </a:ext>
            </a:extLst>
          </p:cNvPr>
          <p:cNvGrpSpPr/>
          <p:nvPr/>
        </p:nvGrpSpPr>
        <p:grpSpPr>
          <a:xfrm>
            <a:off x="3998867" y="3048643"/>
            <a:ext cx="3088730" cy="2015336"/>
            <a:chOff x="3998867" y="3048643"/>
            <a:chExt cx="3088730" cy="2015336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3D2487C-6ED4-6992-8CCB-49D833C2D5E5}"/>
                </a:ext>
              </a:extLst>
            </p:cNvPr>
            <p:cNvSpPr/>
            <p:nvPr/>
          </p:nvSpPr>
          <p:spPr>
            <a:xfrm>
              <a:off x="4386466" y="3048643"/>
              <a:ext cx="2701131" cy="1764005"/>
            </a:xfrm>
            <a:custGeom>
              <a:avLst/>
              <a:gdLst>
                <a:gd name="connsiteX0" fmla="*/ 0 w 2701131"/>
                <a:gd name="connsiteY0" fmla="*/ 1764005 h 1764005"/>
                <a:gd name="connsiteX1" fmla="*/ 2701132 w 2701131"/>
                <a:gd name="connsiteY1" fmla="*/ 1764005 h 1764005"/>
                <a:gd name="connsiteX2" fmla="*/ 2701132 w 2701131"/>
                <a:gd name="connsiteY2" fmla="*/ 0 h 1764005"/>
                <a:gd name="connsiteX3" fmla="*/ 0 w 2701131"/>
                <a:gd name="connsiteY3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1131" h="1764005">
                  <a:moveTo>
                    <a:pt x="0" y="1764005"/>
                  </a:moveTo>
                  <a:lnTo>
                    <a:pt x="2701132" y="1764005"/>
                  </a:lnTo>
                  <a:lnTo>
                    <a:pt x="2701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1367D74F-DE92-788F-4D1B-EBCC875ED2CE}"/>
                </a:ext>
              </a:extLst>
            </p:cNvPr>
            <p:cNvSpPr/>
            <p:nvPr/>
          </p:nvSpPr>
          <p:spPr>
            <a:xfrm>
              <a:off x="4462913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BB54F81F-01D3-023E-E946-8614E2D578D3}"/>
                </a:ext>
              </a:extLst>
            </p:cNvPr>
            <p:cNvSpPr/>
            <p:nvPr/>
          </p:nvSpPr>
          <p:spPr>
            <a:xfrm>
              <a:off x="4988399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334D32D-4026-9E30-5581-A1D4E05D4DF5}"/>
                </a:ext>
              </a:extLst>
            </p:cNvPr>
            <p:cNvSpPr/>
            <p:nvPr/>
          </p:nvSpPr>
          <p:spPr>
            <a:xfrm>
              <a:off x="5513888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FD98A94E-4FB9-03D5-BD92-B1678BB6A268}"/>
                </a:ext>
              </a:extLst>
            </p:cNvPr>
            <p:cNvSpPr/>
            <p:nvPr/>
          </p:nvSpPr>
          <p:spPr>
            <a:xfrm>
              <a:off x="6039379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ECE479D7-8448-4A58-E3DF-FDE2CBEBA5B9}"/>
                </a:ext>
              </a:extLst>
            </p:cNvPr>
            <p:cNvSpPr/>
            <p:nvPr/>
          </p:nvSpPr>
          <p:spPr>
            <a:xfrm>
              <a:off x="6564856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4A9FF6CB-6DF6-AFB9-71B1-842589DD4A50}"/>
                </a:ext>
              </a:extLst>
            </p:cNvPr>
            <p:cNvSpPr/>
            <p:nvPr/>
          </p:nvSpPr>
          <p:spPr>
            <a:xfrm>
              <a:off x="4386466" y="4771045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FBA4480C-266F-B537-58D7-E43AA8B0ADCB}"/>
                </a:ext>
              </a:extLst>
            </p:cNvPr>
            <p:cNvSpPr/>
            <p:nvPr/>
          </p:nvSpPr>
          <p:spPr>
            <a:xfrm>
              <a:off x="4386466" y="4355000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481D027-5721-21F6-86C0-FFB0BC5CA7B4}"/>
                </a:ext>
              </a:extLst>
            </p:cNvPr>
            <p:cNvSpPr/>
            <p:nvPr/>
          </p:nvSpPr>
          <p:spPr>
            <a:xfrm>
              <a:off x="4386466" y="3938966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DEFD575F-4275-CE0D-C0CB-6DDAF5513E92}"/>
                </a:ext>
              </a:extLst>
            </p:cNvPr>
            <p:cNvSpPr/>
            <p:nvPr/>
          </p:nvSpPr>
          <p:spPr>
            <a:xfrm>
              <a:off x="4386466" y="3522927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EBDA745E-A56A-28C4-DC94-EA2FF849EDA4}"/>
                </a:ext>
              </a:extLst>
            </p:cNvPr>
            <p:cNvSpPr/>
            <p:nvPr/>
          </p:nvSpPr>
          <p:spPr>
            <a:xfrm>
              <a:off x="4386466" y="3106888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306CD99F-068D-FBF8-4479-8FBD76CA6869}"/>
                </a:ext>
              </a:extLst>
            </p:cNvPr>
            <p:cNvSpPr/>
            <p:nvPr/>
          </p:nvSpPr>
          <p:spPr>
            <a:xfrm>
              <a:off x="4386466" y="4812648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A3861BC-CE00-8DB0-5954-7CBD1A3116BE}"/>
                </a:ext>
              </a:extLst>
            </p:cNvPr>
            <p:cNvSpPr/>
            <p:nvPr/>
          </p:nvSpPr>
          <p:spPr>
            <a:xfrm>
              <a:off x="4462913" y="4787551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DF3CC469-5717-7F24-5588-9845C2FC40F1}"/>
                </a:ext>
              </a:extLst>
            </p:cNvPr>
            <p:cNvSpPr/>
            <p:nvPr/>
          </p:nvSpPr>
          <p:spPr>
            <a:xfrm>
              <a:off x="4988399" y="4787551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BD55804C-6F42-4FFA-C4BB-A8A2485225F7}"/>
                </a:ext>
              </a:extLst>
            </p:cNvPr>
            <p:cNvSpPr/>
            <p:nvPr/>
          </p:nvSpPr>
          <p:spPr>
            <a:xfrm>
              <a:off x="5513888" y="4787551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09E613A7-204E-5BE5-4138-4F3320695BDD}"/>
                </a:ext>
              </a:extLst>
            </p:cNvPr>
            <p:cNvSpPr/>
            <p:nvPr/>
          </p:nvSpPr>
          <p:spPr>
            <a:xfrm>
              <a:off x="6039379" y="4787551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496E462A-01D4-6658-F898-C9D8DF05416C}"/>
                </a:ext>
              </a:extLst>
            </p:cNvPr>
            <p:cNvSpPr/>
            <p:nvPr/>
          </p:nvSpPr>
          <p:spPr>
            <a:xfrm>
              <a:off x="6564856" y="4787551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02E2C1C8-FB8C-6579-37AD-AA292F7183C0}"/>
                </a:ext>
              </a:extLst>
            </p:cNvPr>
            <p:cNvSpPr/>
            <p:nvPr/>
          </p:nvSpPr>
          <p:spPr>
            <a:xfrm>
              <a:off x="4435157" y="4856774"/>
              <a:ext cx="55512" cy="83312"/>
            </a:xfrm>
            <a:custGeom>
              <a:avLst/>
              <a:gdLst>
                <a:gd name="connsiteX0" fmla="*/ 27756 w 55512"/>
                <a:gd name="connsiteY0" fmla="*/ 8605 h 83312"/>
                <a:gd name="connsiteX1" fmla="*/ 15115 w 55512"/>
                <a:gd name="connsiteY1" fmla="*/ 16891 h 83312"/>
                <a:gd name="connsiteX2" fmla="*/ 10919 w 55512"/>
                <a:gd name="connsiteY2" fmla="*/ 41683 h 83312"/>
                <a:gd name="connsiteX3" fmla="*/ 15115 w 55512"/>
                <a:gd name="connsiteY3" fmla="*/ 66488 h 83312"/>
                <a:gd name="connsiteX4" fmla="*/ 27756 w 55512"/>
                <a:gd name="connsiteY4" fmla="*/ 74708 h 83312"/>
                <a:gd name="connsiteX5" fmla="*/ 40397 w 55512"/>
                <a:gd name="connsiteY5" fmla="*/ 66488 h 83312"/>
                <a:gd name="connsiteX6" fmla="*/ 44647 w 55512"/>
                <a:gd name="connsiteY6" fmla="*/ 41683 h 83312"/>
                <a:gd name="connsiteX7" fmla="*/ 40397 w 55512"/>
                <a:gd name="connsiteY7" fmla="*/ 16891 h 83312"/>
                <a:gd name="connsiteX8" fmla="*/ 27756 w 55512"/>
                <a:gd name="connsiteY8" fmla="*/ 8605 h 83312"/>
                <a:gd name="connsiteX9" fmla="*/ 27756 w 55512"/>
                <a:gd name="connsiteY9" fmla="*/ 0 h 83312"/>
                <a:gd name="connsiteX10" fmla="*/ 48358 w 55512"/>
                <a:gd name="connsiteY10" fmla="*/ 10703 h 83312"/>
                <a:gd name="connsiteX11" fmla="*/ 55513 w 55512"/>
                <a:gd name="connsiteY11" fmla="*/ 41683 h 83312"/>
                <a:gd name="connsiteX12" fmla="*/ 48358 w 55512"/>
                <a:gd name="connsiteY12" fmla="*/ 72663 h 83312"/>
                <a:gd name="connsiteX13" fmla="*/ 27756 w 55512"/>
                <a:gd name="connsiteY13" fmla="*/ 83313 h 83312"/>
                <a:gd name="connsiteX14" fmla="*/ 7100 w 55512"/>
                <a:gd name="connsiteY14" fmla="*/ 72663 h 83312"/>
                <a:gd name="connsiteX15" fmla="*/ 0 w 55512"/>
                <a:gd name="connsiteY15" fmla="*/ 41683 h 83312"/>
                <a:gd name="connsiteX16" fmla="*/ 7100 w 55512"/>
                <a:gd name="connsiteY16" fmla="*/ 10703 h 83312"/>
                <a:gd name="connsiteX17" fmla="*/ 27756 w 55512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12">
                  <a:moveTo>
                    <a:pt x="27756" y="8605"/>
                  </a:moveTo>
                  <a:cubicBezTo>
                    <a:pt x="22161" y="8605"/>
                    <a:pt x="17948" y="11367"/>
                    <a:pt x="15115" y="16891"/>
                  </a:cubicBezTo>
                  <a:cubicBezTo>
                    <a:pt x="12318" y="22375"/>
                    <a:pt x="10919" y="30635"/>
                    <a:pt x="10919" y="41683"/>
                  </a:cubicBezTo>
                  <a:cubicBezTo>
                    <a:pt x="10919" y="52691"/>
                    <a:pt x="12318" y="60964"/>
                    <a:pt x="15115" y="66488"/>
                  </a:cubicBezTo>
                  <a:cubicBezTo>
                    <a:pt x="17948" y="71972"/>
                    <a:pt x="22161" y="74708"/>
                    <a:pt x="27756" y="74708"/>
                  </a:cubicBezTo>
                  <a:cubicBezTo>
                    <a:pt x="33386" y="74708"/>
                    <a:pt x="37600" y="71972"/>
                    <a:pt x="40397" y="66488"/>
                  </a:cubicBezTo>
                  <a:cubicBezTo>
                    <a:pt x="43230" y="60964"/>
                    <a:pt x="44647" y="52691"/>
                    <a:pt x="44647" y="41683"/>
                  </a:cubicBezTo>
                  <a:cubicBezTo>
                    <a:pt x="44647" y="30635"/>
                    <a:pt x="43230" y="22375"/>
                    <a:pt x="40397" y="16891"/>
                  </a:cubicBezTo>
                  <a:cubicBezTo>
                    <a:pt x="37600" y="11367"/>
                    <a:pt x="33386" y="8605"/>
                    <a:pt x="27756" y="8605"/>
                  </a:cubicBezTo>
                  <a:moveTo>
                    <a:pt x="27756" y="0"/>
                  </a:moveTo>
                  <a:cubicBezTo>
                    <a:pt x="36758" y="0"/>
                    <a:pt x="43624" y="3572"/>
                    <a:pt x="48358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01"/>
                    <a:pt x="53128" y="65532"/>
                    <a:pt x="48358" y="72663"/>
                  </a:cubicBezTo>
                  <a:cubicBezTo>
                    <a:pt x="43624" y="79767"/>
                    <a:pt x="36758" y="83313"/>
                    <a:pt x="27756" y="83313"/>
                  </a:cubicBezTo>
                  <a:cubicBezTo>
                    <a:pt x="18754" y="83313"/>
                    <a:pt x="11869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69" y="3572"/>
                    <a:pt x="18754" y="0"/>
                    <a:pt x="2775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1A5A9009-F457-6DD8-E466-D68909CC183E}"/>
                </a:ext>
              </a:extLst>
            </p:cNvPr>
            <p:cNvSpPr/>
            <p:nvPr/>
          </p:nvSpPr>
          <p:spPr>
            <a:xfrm>
              <a:off x="4926162" y="4856774"/>
              <a:ext cx="52878" cy="83312"/>
            </a:xfrm>
            <a:custGeom>
              <a:avLst/>
              <a:gdLst>
                <a:gd name="connsiteX0" fmla="*/ 36310 w 52878"/>
                <a:gd name="connsiteY0" fmla="*/ 38456 h 83312"/>
                <a:gd name="connsiteX1" fmla="*/ 48467 w 52878"/>
                <a:gd name="connsiteY1" fmla="*/ 45401 h 83312"/>
                <a:gd name="connsiteX2" fmla="*/ 52878 w 52878"/>
                <a:gd name="connsiteY2" fmla="*/ 58414 h 83312"/>
                <a:gd name="connsiteX3" fmla="*/ 44701 w 52878"/>
                <a:gd name="connsiteY3" fmla="*/ 76806 h 83312"/>
                <a:gd name="connsiteX4" fmla="*/ 21463 w 52878"/>
                <a:gd name="connsiteY4" fmla="*/ 83313 h 83312"/>
                <a:gd name="connsiteX5" fmla="*/ 11028 w 52878"/>
                <a:gd name="connsiteY5" fmla="*/ 82290 h 83312"/>
                <a:gd name="connsiteX6" fmla="*/ 0 w 52878"/>
                <a:gd name="connsiteY6" fmla="*/ 79342 h 83312"/>
                <a:gd name="connsiteX7" fmla="*/ 0 w 52878"/>
                <a:gd name="connsiteY7" fmla="*/ 68852 h 83312"/>
                <a:gd name="connsiteX8" fmla="*/ 9898 w 52878"/>
                <a:gd name="connsiteY8" fmla="*/ 72835 h 83312"/>
                <a:gd name="connsiteX9" fmla="*/ 21140 w 52878"/>
                <a:gd name="connsiteY9" fmla="*/ 74177 h 83312"/>
                <a:gd name="connsiteX10" fmla="*/ 36686 w 52878"/>
                <a:gd name="connsiteY10" fmla="*/ 70140 h 83312"/>
                <a:gd name="connsiteX11" fmla="*/ 42065 w 52878"/>
                <a:gd name="connsiteY11" fmla="*/ 58414 h 83312"/>
                <a:gd name="connsiteX12" fmla="*/ 37063 w 52878"/>
                <a:gd name="connsiteY12" fmla="*/ 47326 h 83312"/>
                <a:gd name="connsiteX13" fmla="*/ 23238 w 52878"/>
                <a:gd name="connsiteY13" fmla="*/ 43303 h 83312"/>
                <a:gd name="connsiteX14" fmla="*/ 13879 w 52878"/>
                <a:gd name="connsiteY14" fmla="*/ 43303 h 83312"/>
                <a:gd name="connsiteX15" fmla="*/ 13879 w 52878"/>
                <a:gd name="connsiteY15" fmla="*/ 34366 h 83312"/>
                <a:gd name="connsiteX16" fmla="*/ 23668 w 52878"/>
                <a:gd name="connsiteY16" fmla="*/ 34366 h 83312"/>
                <a:gd name="connsiteX17" fmla="*/ 35933 w 52878"/>
                <a:gd name="connsiteY17" fmla="*/ 31192 h 83312"/>
                <a:gd name="connsiteX18" fmla="*/ 40184 w 52878"/>
                <a:gd name="connsiteY18" fmla="*/ 21937 h 83312"/>
                <a:gd name="connsiteX19" fmla="*/ 35772 w 52878"/>
                <a:gd name="connsiteY19" fmla="*/ 12469 h 83312"/>
                <a:gd name="connsiteX20" fmla="*/ 23238 w 52878"/>
                <a:gd name="connsiteY20" fmla="*/ 9136 h 83312"/>
                <a:gd name="connsiteX21" fmla="*/ 13664 w 52878"/>
                <a:gd name="connsiteY21" fmla="*/ 10105 h 83312"/>
                <a:gd name="connsiteX22" fmla="*/ 2421 w 52878"/>
                <a:gd name="connsiteY22" fmla="*/ 13120 h 83312"/>
                <a:gd name="connsiteX23" fmla="*/ 2421 w 52878"/>
                <a:gd name="connsiteY23" fmla="*/ 3439 h 83312"/>
                <a:gd name="connsiteX24" fmla="*/ 13987 w 52878"/>
                <a:gd name="connsiteY24" fmla="*/ 850 h 83312"/>
                <a:gd name="connsiteX25" fmla="*/ 24206 w 52878"/>
                <a:gd name="connsiteY25" fmla="*/ 0 h 83312"/>
                <a:gd name="connsiteX26" fmla="*/ 43788 w 52878"/>
                <a:gd name="connsiteY26" fmla="*/ 5644 h 83312"/>
                <a:gd name="connsiteX27" fmla="*/ 50995 w 52878"/>
                <a:gd name="connsiteY27" fmla="*/ 20808 h 83312"/>
                <a:gd name="connsiteX28" fmla="*/ 47176 w 52878"/>
                <a:gd name="connsiteY28" fmla="*/ 32109 h 83312"/>
                <a:gd name="connsiteX29" fmla="*/ 36310 w 52878"/>
                <a:gd name="connsiteY29" fmla="*/ 38456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878" h="83312">
                  <a:moveTo>
                    <a:pt x="36310" y="38456"/>
                  </a:moveTo>
                  <a:cubicBezTo>
                    <a:pt x="41510" y="39571"/>
                    <a:pt x="45563" y="41882"/>
                    <a:pt x="48467" y="45401"/>
                  </a:cubicBezTo>
                  <a:cubicBezTo>
                    <a:pt x="51408" y="48920"/>
                    <a:pt x="52878" y="53249"/>
                    <a:pt x="52878" y="58414"/>
                  </a:cubicBezTo>
                  <a:cubicBezTo>
                    <a:pt x="52878" y="66342"/>
                    <a:pt x="50152" y="72464"/>
                    <a:pt x="44701" y="76806"/>
                  </a:cubicBezTo>
                  <a:cubicBezTo>
                    <a:pt x="39250" y="81148"/>
                    <a:pt x="31504" y="83313"/>
                    <a:pt x="21463" y="83313"/>
                  </a:cubicBezTo>
                  <a:cubicBezTo>
                    <a:pt x="18093" y="83313"/>
                    <a:pt x="14615" y="82967"/>
                    <a:pt x="11028" y="82290"/>
                  </a:cubicBezTo>
                  <a:cubicBezTo>
                    <a:pt x="7477" y="81653"/>
                    <a:pt x="3802" y="80670"/>
                    <a:pt x="0" y="79342"/>
                  </a:cubicBezTo>
                  <a:lnTo>
                    <a:pt x="0" y="68852"/>
                  </a:lnTo>
                  <a:cubicBezTo>
                    <a:pt x="3013" y="70605"/>
                    <a:pt x="6312" y="71932"/>
                    <a:pt x="9898" y="72835"/>
                  </a:cubicBezTo>
                  <a:cubicBezTo>
                    <a:pt x="13485" y="73725"/>
                    <a:pt x="17232" y="74177"/>
                    <a:pt x="21140" y="74177"/>
                  </a:cubicBezTo>
                  <a:cubicBezTo>
                    <a:pt x="27954" y="74177"/>
                    <a:pt x="33136" y="72835"/>
                    <a:pt x="36686" y="70140"/>
                  </a:cubicBezTo>
                  <a:cubicBezTo>
                    <a:pt x="40273" y="67444"/>
                    <a:pt x="42065" y="63540"/>
                    <a:pt x="42065" y="58414"/>
                  </a:cubicBezTo>
                  <a:cubicBezTo>
                    <a:pt x="42065" y="53674"/>
                    <a:pt x="40397" y="49982"/>
                    <a:pt x="37063" y="47326"/>
                  </a:cubicBezTo>
                  <a:cubicBezTo>
                    <a:pt x="33763" y="44644"/>
                    <a:pt x="29155" y="43303"/>
                    <a:pt x="23238" y="43303"/>
                  </a:cubicBezTo>
                  <a:lnTo>
                    <a:pt x="13879" y="43303"/>
                  </a:lnTo>
                  <a:lnTo>
                    <a:pt x="13879" y="34366"/>
                  </a:lnTo>
                  <a:lnTo>
                    <a:pt x="23668" y="34366"/>
                  </a:lnTo>
                  <a:cubicBezTo>
                    <a:pt x="29012" y="34366"/>
                    <a:pt x="33101" y="33304"/>
                    <a:pt x="35933" y="31192"/>
                  </a:cubicBezTo>
                  <a:cubicBezTo>
                    <a:pt x="38767" y="29041"/>
                    <a:pt x="40184" y="25960"/>
                    <a:pt x="40184" y="21937"/>
                  </a:cubicBezTo>
                  <a:cubicBezTo>
                    <a:pt x="40184" y="17820"/>
                    <a:pt x="38714" y="14660"/>
                    <a:pt x="35772" y="12469"/>
                  </a:cubicBezTo>
                  <a:cubicBezTo>
                    <a:pt x="32868" y="10251"/>
                    <a:pt x="28689" y="9136"/>
                    <a:pt x="23238" y="9136"/>
                  </a:cubicBezTo>
                  <a:cubicBezTo>
                    <a:pt x="20262" y="9136"/>
                    <a:pt x="17070" y="9455"/>
                    <a:pt x="13664" y="10105"/>
                  </a:cubicBezTo>
                  <a:cubicBezTo>
                    <a:pt x="10257" y="10756"/>
                    <a:pt x="6509" y="11752"/>
                    <a:pt x="2421" y="13120"/>
                  </a:cubicBezTo>
                  <a:lnTo>
                    <a:pt x="2421" y="3439"/>
                  </a:lnTo>
                  <a:cubicBezTo>
                    <a:pt x="6545" y="2284"/>
                    <a:pt x="10400" y="1421"/>
                    <a:pt x="13987" y="850"/>
                  </a:cubicBezTo>
                  <a:cubicBezTo>
                    <a:pt x="17608" y="279"/>
                    <a:pt x="21015" y="0"/>
                    <a:pt x="24206" y="0"/>
                  </a:cubicBezTo>
                  <a:cubicBezTo>
                    <a:pt x="32454" y="0"/>
                    <a:pt x="38982" y="1886"/>
                    <a:pt x="43788" y="5644"/>
                  </a:cubicBezTo>
                  <a:cubicBezTo>
                    <a:pt x="48593" y="9375"/>
                    <a:pt x="50995" y="14421"/>
                    <a:pt x="50995" y="20808"/>
                  </a:cubicBezTo>
                  <a:cubicBezTo>
                    <a:pt x="50995" y="25257"/>
                    <a:pt x="49722" y="29028"/>
                    <a:pt x="47176" y="32109"/>
                  </a:cubicBezTo>
                  <a:cubicBezTo>
                    <a:pt x="44631" y="35150"/>
                    <a:pt x="41008" y="37274"/>
                    <a:pt x="36310" y="38456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38D2C978-5254-A071-F705-A0301A83B219}"/>
                </a:ext>
              </a:extLst>
            </p:cNvPr>
            <p:cNvSpPr/>
            <p:nvPr/>
          </p:nvSpPr>
          <p:spPr>
            <a:xfrm>
              <a:off x="4995124" y="4856774"/>
              <a:ext cx="55512" cy="83312"/>
            </a:xfrm>
            <a:custGeom>
              <a:avLst/>
              <a:gdLst>
                <a:gd name="connsiteX0" fmla="*/ 27757 w 55512"/>
                <a:gd name="connsiteY0" fmla="*/ 8605 h 83312"/>
                <a:gd name="connsiteX1" fmla="*/ 15115 w 55512"/>
                <a:gd name="connsiteY1" fmla="*/ 16891 h 83312"/>
                <a:gd name="connsiteX2" fmla="*/ 10919 w 55512"/>
                <a:gd name="connsiteY2" fmla="*/ 41683 h 83312"/>
                <a:gd name="connsiteX3" fmla="*/ 15115 w 55512"/>
                <a:gd name="connsiteY3" fmla="*/ 66488 h 83312"/>
                <a:gd name="connsiteX4" fmla="*/ 27757 w 55512"/>
                <a:gd name="connsiteY4" fmla="*/ 74708 h 83312"/>
                <a:gd name="connsiteX5" fmla="*/ 40397 w 55512"/>
                <a:gd name="connsiteY5" fmla="*/ 66488 h 83312"/>
                <a:gd name="connsiteX6" fmla="*/ 44647 w 55512"/>
                <a:gd name="connsiteY6" fmla="*/ 41683 h 83312"/>
                <a:gd name="connsiteX7" fmla="*/ 40397 w 55512"/>
                <a:gd name="connsiteY7" fmla="*/ 16891 h 83312"/>
                <a:gd name="connsiteX8" fmla="*/ 27757 w 55512"/>
                <a:gd name="connsiteY8" fmla="*/ 8605 h 83312"/>
                <a:gd name="connsiteX9" fmla="*/ 27757 w 55512"/>
                <a:gd name="connsiteY9" fmla="*/ 0 h 83312"/>
                <a:gd name="connsiteX10" fmla="*/ 48358 w 55512"/>
                <a:gd name="connsiteY10" fmla="*/ 10703 h 83312"/>
                <a:gd name="connsiteX11" fmla="*/ 55513 w 55512"/>
                <a:gd name="connsiteY11" fmla="*/ 41683 h 83312"/>
                <a:gd name="connsiteX12" fmla="*/ 48358 w 55512"/>
                <a:gd name="connsiteY12" fmla="*/ 72663 h 83312"/>
                <a:gd name="connsiteX13" fmla="*/ 27757 w 55512"/>
                <a:gd name="connsiteY13" fmla="*/ 83313 h 83312"/>
                <a:gd name="connsiteX14" fmla="*/ 7100 w 55512"/>
                <a:gd name="connsiteY14" fmla="*/ 72663 h 83312"/>
                <a:gd name="connsiteX15" fmla="*/ 0 w 55512"/>
                <a:gd name="connsiteY15" fmla="*/ 41683 h 83312"/>
                <a:gd name="connsiteX16" fmla="*/ 7100 w 55512"/>
                <a:gd name="connsiteY16" fmla="*/ 10703 h 83312"/>
                <a:gd name="connsiteX17" fmla="*/ 27757 w 55512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12">
                  <a:moveTo>
                    <a:pt x="27757" y="8605"/>
                  </a:moveTo>
                  <a:cubicBezTo>
                    <a:pt x="22163" y="8605"/>
                    <a:pt x="17948" y="11367"/>
                    <a:pt x="15115" y="16891"/>
                  </a:cubicBezTo>
                  <a:cubicBezTo>
                    <a:pt x="12318" y="22375"/>
                    <a:pt x="10919" y="30635"/>
                    <a:pt x="10919" y="41683"/>
                  </a:cubicBezTo>
                  <a:cubicBezTo>
                    <a:pt x="10919" y="52691"/>
                    <a:pt x="12318" y="60964"/>
                    <a:pt x="15115" y="66488"/>
                  </a:cubicBezTo>
                  <a:cubicBezTo>
                    <a:pt x="17948" y="71972"/>
                    <a:pt x="22163" y="74708"/>
                    <a:pt x="27757" y="74708"/>
                  </a:cubicBezTo>
                  <a:cubicBezTo>
                    <a:pt x="33386" y="74708"/>
                    <a:pt x="37600" y="71972"/>
                    <a:pt x="40397" y="66488"/>
                  </a:cubicBezTo>
                  <a:cubicBezTo>
                    <a:pt x="43230" y="60964"/>
                    <a:pt x="44647" y="52691"/>
                    <a:pt x="44647" y="41683"/>
                  </a:cubicBezTo>
                  <a:cubicBezTo>
                    <a:pt x="44647" y="30635"/>
                    <a:pt x="43230" y="22375"/>
                    <a:pt x="40397" y="16891"/>
                  </a:cubicBezTo>
                  <a:cubicBezTo>
                    <a:pt x="37600" y="11367"/>
                    <a:pt x="33386" y="8605"/>
                    <a:pt x="27757" y="8605"/>
                  </a:cubicBezTo>
                  <a:moveTo>
                    <a:pt x="27757" y="0"/>
                  </a:moveTo>
                  <a:cubicBezTo>
                    <a:pt x="36758" y="0"/>
                    <a:pt x="43624" y="3572"/>
                    <a:pt x="48358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01"/>
                    <a:pt x="53128" y="65532"/>
                    <a:pt x="48358" y="72663"/>
                  </a:cubicBezTo>
                  <a:cubicBezTo>
                    <a:pt x="43624" y="79767"/>
                    <a:pt x="36758" y="83313"/>
                    <a:pt x="27757" y="83313"/>
                  </a:cubicBezTo>
                  <a:cubicBezTo>
                    <a:pt x="18755" y="83313"/>
                    <a:pt x="11870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6FE438ED-A0F6-2654-01BD-2C2642AF8589}"/>
                </a:ext>
              </a:extLst>
            </p:cNvPr>
            <p:cNvSpPr/>
            <p:nvPr/>
          </p:nvSpPr>
          <p:spPr>
            <a:xfrm>
              <a:off x="5451304" y="4856774"/>
              <a:ext cx="55453" cy="83312"/>
            </a:xfrm>
            <a:custGeom>
              <a:avLst/>
              <a:gdLst>
                <a:gd name="connsiteX0" fmla="*/ 28669 w 55453"/>
                <a:gd name="connsiteY0" fmla="*/ 37274 h 83312"/>
                <a:gd name="connsiteX1" fmla="*/ 17050 w 55453"/>
                <a:gd name="connsiteY1" fmla="*/ 42280 h 83312"/>
                <a:gd name="connsiteX2" fmla="*/ 12801 w 55453"/>
                <a:gd name="connsiteY2" fmla="*/ 55998 h 83312"/>
                <a:gd name="connsiteX3" fmla="*/ 17050 w 55453"/>
                <a:gd name="connsiteY3" fmla="*/ 69715 h 83312"/>
                <a:gd name="connsiteX4" fmla="*/ 28669 w 55453"/>
                <a:gd name="connsiteY4" fmla="*/ 74708 h 83312"/>
                <a:gd name="connsiteX5" fmla="*/ 40235 w 55453"/>
                <a:gd name="connsiteY5" fmla="*/ 69715 h 83312"/>
                <a:gd name="connsiteX6" fmla="*/ 44538 w 55453"/>
                <a:gd name="connsiteY6" fmla="*/ 55998 h 83312"/>
                <a:gd name="connsiteX7" fmla="*/ 40235 w 55453"/>
                <a:gd name="connsiteY7" fmla="*/ 42280 h 83312"/>
                <a:gd name="connsiteX8" fmla="*/ 28669 w 55453"/>
                <a:gd name="connsiteY8" fmla="*/ 37274 h 83312"/>
                <a:gd name="connsiteX9" fmla="*/ 50234 w 55453"/>
                <a:gd name="connsiteY9" fmla="*/ 3227 h 83312"/>
                <a:gd name="connsiteX10" fmla="*/ 50234 w 55453"/>
                <a:gd name="connsiteY10" fmla="*/ 13120 h 83312"/>
                <a:gd name="connsiteX11" fmla="*/ 41948 w 55453"/>
                <a:gd name="connsiteY11" fmla="*/ 10158 h 83312"/>
                <a:gd name="connsiteX12" fmla="*/ 33729 w 55453"/>
                <a:gd name="connsiteY12" fmla="*/ 9136 h 83312"/>
                <a:gd name="connsiteX13" fmla="*/ 17263 w 55453"/>
                <a:gd name="connsiteY13" fmla="*/ 16400 h 83312"/>
                <a:gd name="connsiteX14" fmla="*/ 10809 w 55453"/>
                <a:gd name="connsiteY14" fmla="*/ 38350 h 83312"/>
                <a:gd name="connsiteX15" fmla="*/ 18763 w 55453"/>
                <a:gd name="connsiteY15" fmla="*/ 31192 h 83312"/>
                <a:gd name="connsiteX16" fmla="*/ 29307 w 55453"/>
                <a:gd name="connsiteY16" fmla="*/ 28669 h 83312"/>
                <a:gd name="connsiteX17" fmla="*/ 48402 w 55453"/>
                <a:gd name="connsiteY17" fmla="*/ 36039 h 83312"/>
                <a:gd name="connsiteX18" fmla="*/ 55453 w 55453"/>
                <a:gd name="connsiteY18" fmla="*/ 55998 h 83312"/>
                <a:gd name="connsiteX19" fmla="*/ 48136 w 55453"/>
                <a:gd name="connsiteY19" fmla="*/ 75836 h 83312"/>
                <a:gd name="connsiteX20" fmla="*/ 28669 w 55453"/>
                <a:gd name="connsiteY20" fmla="*/ 83313 h 83312"/>
                <a:gd name="connsiteX21" fmla="*/ 7370 w 55453"/>
                <a:gd name="connsiteY21" fmla="*/ 72663 h 83312"/>
                <a:gd name="connsiteX22" fmla="*/ 0 w 55453"/>
                <a:gd name="connsiteY22" fmla="*/ 41683 h 83312"/>
                <a:gd name="connsiteX23" fmla="*/ 9030 w 55453"/>
                <a:gd name="connsiteY23" fmla="*/ 11340 h 83312"/>
                <a:gd name="connsiteX24" fmla="*/ 33290 w 55453"/>
                <a:gd name="connsiteY24" fmla="*/ 0 h 83312"/>
                <a:gd name="connsiteX25" fmla="*/ 41523 w 55453"/>
                <a:gd name="connsiteY25" fmla="*/ 797 h 83312"/>
                <a:gd name="connsiteX26" fmla="*/ 50234 w 55453"/>
                <a:gd name="connsiteY26" fmla="*/ 3227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453" h="83312">
                  <a:moveTo>
                    <a:pt x="28669" y="37274"/>
                  </a:moveTo>
                  <a:cubicBezTo>
                    <a:pt x="23796" y="37274"/>
                    <a:pt x="19919" y="38947"/>
                    <a:pt x="17050" y="42280"/>
                  </a:cubicBezTo>
                  <a:cubicBezTo>
                    <a:pt x="14222" y="45613"/>
                    <a:pt x="12801" y="50181"/>
                    <a:pt x="12801" y="55998"/>
                  </a:cubicBezTo>
                  <a:cubicBezTo>
                    <a:pt x="12801" y="61774"/>
                    <a:pt x="14222" y="66342"/>
                    <a:pt x="17050" y="69715"/>
                  </a:cubicBezTo>
                  <a:cubicBezTo>
                    <a:pt x="19919" y="73048"/>
                    <a:pt x="23796" y="74708"/>
                    <a:pt x="28669" y="74708"/>
                  </a:cubicBezTo>
                  <a:cubicBezTo>
                    <a:pt x="33543" y="74708"/>
                    <a:pt x="37407" y="73048"/>
                    <a:pt x="40235" y="69715"/>
                  </a:cubicBezTo>
                  <a:cubicBezTo>
                    <a:pt x="43104" y="66342"/>
                    <a:pt x="44538" y="61774"/>
                    <a:pt x="44538" y="55998"/>
                  </a:cubicBezTo>
                  <a:cubicBezTo>
                    <a:pt x="44538" y="50181"/>
                    <a:pt x="43104" y="45613"/>
                    <a:pt x="40235" y="42280"/>
                  </a:cubicBezTo>
                  <a:cubicBezTo>
                    <a:pt x="37407" y="38947"/>
                    <a:pt x="33543" y="37274"/>
                    <a:pt x="28669" y="37274"/>
                  </a:cubicBezTo>
                  <a:moveTo>
                    <a:pt x="50234" y="3227"/>
                  </a:moveTo>
                  <a:lnTo>
                    <a:pt x="50234" y="13120"/>
                  </a:lnTo>
                  <a:cubicBezTo>
                    <a:pt x="47512" y="11832"/>
                    <a:pt x="44750" y="10836"/>
                    <a:pt x="41948" y="10158"/>
                  </a:cubicBezTo>
                  <a:cubicBezTo>
                    <a:pt x="39186" y="9481"/>
                    <a:pt x="36451" y="9136"/>
                    <a:pt x="33729" y="9136"/>
                  </a:cubicBezTo>
                  <a:cubicBezTo>
                    <a:pt x="26545" y="9136"/>
                    <a:pt x="21060" y="11553"/>
                    <a:pt x="17263" y="16400"/>
                  </a:cubicBezTo>
                  <a:cubicBezTo>
                    <a:pt x="13505" y="21246"/>
                    <a:pt x="11353" y="28563"/>
                    <a:pt x="10809" y="38350"/>
                  </a:cubicBezTo>
                  <a:cubicBezTo>
                    <a:pt x="12920" y="35229"/>
                    <a:pt x="15576" y="32839"/>
                    <a:pt x="18763" y="31192"/>
                  </a:cubicBezTo>
                  <a:cubicBezTo>
                    <a:pt x="21964" y="29506"/>
                    <a:pt x="25469" y="28669"/>
                    <a:pt x="29307" y="28669"/>
                  </a:cubicBezTo>
                  <a:cubicBezTo>
                    <a:pt x="37380" y="28669"/>
                    <a:pt x="43741" y="31126"/>
                    <a:pt x="48402" y="36039"/>
                  </a:cubicBezTo>
                  <a:cubicBezTo>
                    <a:pt x="53103" y="40913"/>
                    <a:pt x="55453" y="47565"/>
                    <a:pt x="55453" y="55998"/>
                  </a:cubicBezTo>
                  <a:cubicBezTo>
                    <a:pt x="55453" y="64244"/>
                    <a:pt x="53010" y="70857"/>
                    <a:pt x="48136" y="75836"/>
                  </a:cubicBezTo>
                  <a:cubicBezTo>
                    <a:pt x="43263" y="80816"/>
                    <a:pt x="36770" y="83313"/>
                    <a:pt x="28669" y="83313"/>
                  </a:cubicBezTo>
                  <a:cubicBezTo>
                    <a:pt x="19387" y="83313"/>
                    <a:pt x="12283" y="79767"/>
                    <a:pt x="7370" y="72663"/>
                  </a:cubicBezTo>
                  <a:cubicBezTo>
                    <a:pt x="2457" y="65532"/>
                    <a:pt x="0" y="55201"/>
                    <a:pt x="0" y="41683"/>
                  </a:cubicBezTo>
                  <a:cubicBezTo>
                    <a:pt x="0" y="28988"/>
                    <a:pt x="3014" y="18869"/>
                    <a:pt x="9030" y="11340"/>
                  </a:cubicBezTo>
                  <a:cubicBezTo>
                    <a:pt x="15058" y="3784"/>
                    <a:pt x="23145" y="0"/>
                    <a:pt x="33290" y="0"/>
                  </a:cubicBezTo>
                  <a:cubicBezTo>
                    <a:pt x="36013" y="0"/>
                    <a:pt x="38761" y="266"/>
                    <a:pt x="41523" y="797"/>
                  </a:cubicBezTo>
                  <a:cubicBezTo>
                    <a:pt x="44325" y="1341"/>
                    <a:pt x="47220" y="2151"/>
                    <a:pt x="50234" y="3227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221D6D49-7DDD-A05E-34D3-85838672C843}"/>
                </a:ext>
              </a:extLst>
            </p:cNvPr>
            <p:cNvSpPr/>
            <p:nvPr/>
          </p:nvSpPr>
          <p:spPr>
            <a:xfrm>
              <a:off x="5520966" y="4856774"/>
              <a:ext cx="55506" cy="83312"/>
            </a:xfrm>
            <a:custGeom>
              <a:avLst/>
              <a:gdLst>
                <a:gd name="connsiteX0" fmla="*/ 27753 w 55506"/>
                <a:gd name="connsiteY0" fmla="*/ 8605 h 83312"/>
                <a:gd name="connsiteX1" fmla="*/ 15112 w 55506"/>
                <a:gd name="connsiteY1" fmla="*/ 16891 h 83312"/>
                <a:gd name="connsiteX2" fmla="*/ 10915 w 55506"/>
                <a:gd name="connsiteY2" fmla="*/ 41683 h 83312"/>
                <a:gd name="connsiteX3" fmla="*/ 15112 w 55506"/>
                <a:gd name="connsiteY3" fmla="*/ 66488 h 83312"/>
                <a:gd name="connsiteX4" fmla="*/ 27753 w 55506"/>
                <a:gd name="connsiteY4" fmla="*/ 74708 h 83312"/>
                <a:gd name="connsiteX5" fmla="*/ 40395 w 55506"/>
                <a:gd name="connsiteY5" fmla="*/ 66488 h 83312"/>
                <a:gd name="connsiteX6" fmla="*/ 44644 w 55506"/>
                <a:gd name="connsiteY6" fmla="*/ 41683 h 83312"/>
                <a:gd name="connsiteX7" fmla="*/ 40395 w 55506"/>
                <a:gd name="connsiteY7" fmla="*/ 16891 h 83312"/>
                <a:gd name="connsiteX8" fmla="*/ 27753 w 55506"/>
                <a:gd name="connsiteY8" fmla="*/ 8605 h 83312"/>
                <a:gd name="connsiteX9" fmla="*/ 27753 w 55506"/>
                <a:gd name="connsiteY9" fmla="*/ 0 h 83312"/>
                <a:gd name="connsiteX10" fmla="*/ 48349 w 55506"/>
                <a:gd name="connsiteY10" fmla="*/ 10703 h 83312"/>
                <a:gd name="connsiteX11" fmla="*/ 55506 w 55506"/>
                <a:gd name="connsiteY11" fmla="*/ 41683 h 83312"/>
                <a:gd name="connsiteX12" fmla="*/ 48349 w 55506"/>
                <a:gd name="connsiteY12" fmla="*/ 72663 h 83312"/>
                <a:gd name="connsiteX13" fmla="*/ 27753 w 55506"/>
                <a:gd name="connsiteY13" fmla="*/ 83313 h 83312"/>
                <a:gd name="connsiteX14" fmla="*/ 7091 w 55506"/>
                <a:gd name="connsiteY14" fmla="*/ 72663 h 83312"/>
                <a:gd name="connsiteX15" fmla="*/ 0 w 55506"/>
                <a:gd name="connsiteY15" fmla="*/ 41683 h 83312"/>
                <a:gd name="connsiteX16" fmla="*/ 7091 w 55506"/>
                <a:gd name="connsiteY16" fmla="*/ 10703 h 83312"/>
                <a:gd name="connsiteX17" fmla="*/ 27753 w 55506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06" h="83312">
                  <a:moveTo>
                    <a:pt x="27753" y="8605"/>
                  </a:moveTo>
                  <a:cubicBezTo>
                    <a:pt x="22163" y="8605"/>
                    <a:pt x="17940" y="11367"/>
                    <a:pt x="15112" y="16891"/>
                  </a:cubicBezTo>
                  <a:cubicBezTo>
                    <a:pt x="12310" y="22375"/>
                    <a:pt x="10915" y="30635"/>
                    <a:pt x="10915" y="41683"/>
                  </a:cubicBezTo>
                  <a:cubicBezTo>
                    <a:pt x="10915" y="52691"/>
                    <a:pt x="12310" y="60964"/>
                    <a:pt x="15112" y="66488"/>
                  </a:cubicBezTo>
                  <a:cubicBezTo>
                    <a:pt x="17940" y="71972"/>
                    <a:pt x="22163" y="74708"/>
                    <a:pt x="27753" y="74708"/>
                  </a:cubicBezTo>
                  <a:cubicBezTo>
                    <a:pt x="33383" y="74708"/>
                    <a:pt x="37593" y="71972"/>
                    <a:pt x="40395" y="66488"/>
                  </a:cubicBezTo>
                  <a:cubicBezTo>
                    <a:pt x="43223" y="60964"/>
                    <a:pt x="44644" y="52691"/>
                    <a:pt x="44644" y="41683"/>
                  </a:cubicBezTo>
                  <a:cubicBezTo>
                    <a:pt x="44644" y="30635"/>
                    <a:pt x="43223" y="22375"/>
                    <a:pt x="40395" y="16891"/>
                  </a:cubicBezTo>
                  <a:cubicBezTo>
                    <a:pt x="37593" y="11367"/>
                    <a:pt x="33383" y="8605"/>
                    <a:pt x="27753" y="8605"/>
                  </a:cubicBezTo>
                  <a:moveTo>
                    <a:pt x="27753" y="0"/>
                  </a:moveTo>
                  <a:cubicBezTo>
                    <a:pt x="36756" y="0"/>
                    <a:pt x="43622" y="3572"/>
                    <a:pt x="48349" y="10703"/>
                  </a:cubicBezTo>
                  <a:cubicBezTo>
                    <a:pt x="53116" y="17807"/>
                    <a:pt x="55506" y="28125"/>
                    <a:pt x="55506" y="41683"/>
                  </a:cubicBezTo>
                  <a:cubicBezTo>
                    <a:pt x="55506" y="55201"/>
                    <a:pt x="53116" y="65532"/>
                    <a:pt x="48349" y="72663"/>
                  </a:cubicBezTo>
                  <a:cubicBezTo>
                    <a:pt x="43622" y="79767"/>
                    <a:pt x="36756" y="83313"/>
                    <a:pt x="27753" y="83313"/>
                  </a:cubicBezTo>
                  <a:cubicBezTo>
                    <a:pt x="18750" y="83313"/>
                    <a:pt x="11858" y="79767"/>
                    <a:pt x="7091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091" y="10703"/>
                  </a:cubicBezTo>
                  <a:cubicBezTo>
                    <a:pt x="11858" y="3572"/>
                    <a:pt x="18750" y="0"/>
                    <a:pt x="27753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A4A41885-C4DF-A75A-9785-52832C75EB29}"/>
                </a:ext>
              </a:extLst>
            </p:cNvPr>
            <p:cNvSpPr/>
            <p:nvPr/>
          </p:nvSpPr>
          <p:spPr>
            <a:xfrm>
              <a:off x="5976410" y="4856774"/>
              <a:ext cx="55400" cy="83312"/>
            </a:xfrm>
            <a:custGeom>
              <a:avLst/>
              <a:gdLst>
                <a:gd name="connsiteX0" fmla="*/ 5166 w 55400"/>
                <a:gd name="connsiteY0" fmla="*/ 80086 h 83312"/>
                <a:gd name="connsiteX1" fmla="*/ 5166 w 55400"/>
                <a:gd name="connsiteY1" fmla="*/ 70193 h 83312"/>
                <a:gd name="connsiteX2" fmla="*/ 13452 w 55400"/>
                <a:gd name="connsiteY2" fmla="*/ 73154 h 83312"/>
                <a:gd name="connsiteX3" fmla="*/ 21671 w 55400"/>
                <a:gd name="connsiteY3" fmla="*/ 74177 h 83312"/>
                <a:gd name="connsiteX4" fmla="*/ 38084 w 55400"/>
                <a:gd name="connsiteY4" fmla="*/ 66966 h 83312"/>
                <a:gd name="connsiteX5" fmla="*/ 44591 w 55400"/>
                <a:gd name="connsiteY5" fmla="*/ 44963 h 83312"/>
                <a:gd name="connsiteX6" fmla="*/ 36690 w 55400"/>
                <a:gd name="connsiteY6" fmla="*/ 52067 h 83312"/>
                <a:gd name="connsiteX7" fmla="*/ 26093 w 55400"/>
                <a:gd name="connsiteY7" fmla="*/ 54537 h 83312"/>
                <a:gd name="connsiteX8" fmla="*/ 6998 w 55400"/>
                <a:gd name="connsiteY8" fmla="*/ 47273 h 83312"/>
                <a:gd name="connsiteX9" fmla="*/ 0 w 55400"/>
                <a:gd name="connsiteY9" fmla="*/ 27315 h 83312"/>
                <a:gd name="connsiteX10" fmla="*/ 7317 w 55400"/>
                <a:gd name="connsiteY10" fmla="*/ 7476 h 83312"/>
                <a:gd name="connsiteX11" fmla="*/ 26784 w 55400"/>
                <a:gd name="connsiteY11" fmla="*/ 0 h 83312"/>
                <a:gd name="connsiteX12" fmla="*/ 48030 w 55400"/>
                <a:gd name="connsiteY12" fmla="*/ 10703 h 83312"/>
                <a:gd name="connsiteX13" fmla="*/ 55400 w 55400"/>
                <a:gd name="connsiteY13" fmla="*/ 41683 h 83312"/>
                <a:gd name="connsiteX14" fmla="*/ 46370 w 55400"/>
                <a:gd name="connsiteY14" fmla="*/ 72025 h 83312"/>
                <a:gd name="connsiteX15" fmla="*/ 22163 w 55400"/>
                <a:gd name="connsiteY15" fmla="*/ 83313 h 83312"/>
                <a:gd name="connsiteX16" fmla="*/ 13877 w 55400"/>
                <a:gd name="connsiteY16" fmla="*/ 82516 h 83312"/>
                <a:gd name="connsiteX17" fmla="*/ 5166 w 55400"/>
                <a:gd name="connsiteY17" fmla="*/ 80086 h 83312"/>
                <a:gd name="connsiteX18" fmla="*/ 26784 w 55400"/>
                <a:gd name="connsiteY18" fmla="*/ 46038 h 83312"/>
                <a:gd name="connsiteX19" fmla="*/ 38350 w 55400"/>
                <a:gd name="connsiteY19" fmla="*/ 41032 h 83312"/>
                <a:gd name="connsiteX20" fmla="*/ 42652 w 55400"/>
                <a:gd name="connsiteY20" fmla="*/ 27315 h 83312"/>
                <a:gd name="connsiteX21" fmla="*/ 38350 w 55400"/>
                <a:gd name="connsiteY21" fmla="*/ 13664 h 83312"/>
                <a:gd name="connsiteX22" fmla="*/ 26784 w 55400"/>
                <a:gd name="connsiteY22" fmla="*/ 8605 h 83312"/>
                <a:gd name="connsiteX23" fmla="*/ 15165 w 55400"/>
                <a:gd name="connsiteY23" fmla="*/ 13664 h 83312"/>
                <a:gd name="connsiteX24" fmla="*/ 10915 w 55400"/>
                <a:gd name="connsiteY24" fmla="*/ 27315 h 83312"/>
                <a:gd name="connsiteX25" fmla="*/ 15165 w 55400"/>
                <a:gd name="connsiteY25" fmla="*/ 41032 h 83312"/>
                <a:gd name="connsiteX26" fmla="*/ 26784 w 55400"/>
                <a:gd name="connsiteY26" fmla="*/ 46038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400" h="83312">
                  <a:moveTo>
                    <a:pt x="5166" y="80086"/>
                  </a:moveTo>
                  <a:lnTo>
                    <a:pt x="5166" y="70193"/>
                  </a:lnTo>
                  <a:cubicBezTo>
                    <a:pt x="7888" y="71481"/>
                    <a:pt x="10650" y="72477"/>
                    <a:pt x="13452" y="73154"/>
                  </a:cubicBezTo>
                  <a:cubicBezTo>
                    <a:pt x="16253" y="73831"/>
                    <a:pt x="18989" y="74177"/>
                    <a:pt x="21671" y="74177"/>
                  </a:cubicBezTo>
                  <a:cubicBezTo>
                    <a:pt x="28855" y="74177"/>
                    <a:pt x="34326" y="71773"/>
                    <a:pt x="38084" y="66966"/>
                  </a:cubicBezTo>
                  <a:cubicBezTo>
                    <a:pt x="41882" y="62119"/>
                    <a:pt x="44047" y="54789"/>
                    <a:pt x="44591" y="44963"/>
                  </a:cubicBezTo>
                  <a:cubicBezTo>
                    <a:pt x="42506" y="48057"/>
                    <a:pt x="39877" y="50420"/>
                    <a:pt x="36690" y="52067"/>
                  </a:cubicBezTo>
                  <a:cubicBezTo>
                    <a:pt x="33490" y="53714"/>
                    <a:pt x="29958" y="54537"/>
                    <a:pt x="26093" y="54537"/>
                  </a:cubicBezTo>
                  <a:cubicBezTo>
                    <a:pt x="18060" y="54537"/>
                    <a:pt x="11686" y="52120"/>
                    <a:pt x="6998" y="47273"/>
                  </a:cubicBezTo>
                  <a:cubicBezTo>
                    <a:pt x="2337" y="42400"/>
                    <a:pt x="0" y="35747"/>
                    <a:pt x="0" y="27315"/>
                  </a:cubicBezTo>
                  <a:cubicBezTo>
                    <a:pt x="0" y="19069"/>
                    <a:pt x="2443" y="12456"/>
                    <a:pt x="7317" y="7476"/>
                  </a:cubicBezTo>
                  <a:cubicBezTo>
                    <a:pt x="12190" y="2496"/>
                    <a:pt x="18684" y="0"/>
                    <a:pt x="26784" y="0"/>
                  </a:cubicBezTo>
                  <a:cubicBezTo>
                    <a:pt x="36066" y="0"/>
                    <a:pt x="43157" y="3572"/>
                    <a:pt x="48030" y="10703"/>
                  </a:cubicBezTo>
                  <a:cubicBezTo>
                    <a:pt x="52943" y="17807"/>
                    <a:pt x="55400" y="28125"/>
                    <a:pt x="55400" y="41683"/>
                  </a:cubicBezTo>
                  <a:cubicBezTo>
                    <a:pt x="55400" y="54338"/>
                    <a:pt x="52386" y="64456"/>
                    <a:pt x="46370" y="72025"/>
                  </a:cubicBezTo>
                  <a:cubicBezTo>
                    <a:pt x="40382" y="79555"/>
                    <a:pt x="32308" y="83313"/>
                    <a:pt x="22163" y="83313"/>
                  </a:cubicBezTo>
                  <a:cubicBezTo>
                    <a:pt x="19440" y="83313"/>
                    <a:pt x="16679" y="83047"/>
                    <a:pt x="13877" y="82516"/>
                  </a:cubicBezTo>
                  <a:cubicBezTo>
                    <a:pt x="11075" y="81971"/>
                    <a:pt x="8180" y="81161"/>
                    <a:pt x="5166" y="80086"/>
                  </a:cubicBezTo>
                  <a:moveTo>
                    <a:pt x="26784" y="46038"/>
                  </a:moveTo>
                  <a:cubicBezTo>
                    <a:pt x="31657" y="46038"/>
                    <a:pt x="35521" y="44365"/>
                    <a:pt x="38350" y="41032"/>
                  </a:cubicBezTo>
                  <a:cubicBezTo>
                    <a:pt x="41218" y="37699"/>
                    <a:pt x="42652" y="33131"/>
                    <a:pt x="42652" y="27315"/>
                  </a:cubicBezTo>
                  <a:cubicBezTo>
                    <a:pt x="42652" y="21539"/>
                    <a:pt x="41218" y="16997"/>
                    <a:pt x="38350" y="13664"/>
                  </a:cubicBezTo>
                  <a:cubicBezTo>
                    <a:pt x="35521" y="10291"/>
                    <a:pt x="31657" y="8605"/>
                    <a:pt x="26784" y="8605"/>
                  </a:cubicBezTo>
                  <a:cubicBezTo>
                    <a:pt x="21910" y="8605"/>
                    <a:pt x="18033" y="10291"/>
                    <a:pt x="15165" y="13664"/>
                  </a:cubicBezTo>
                  <a:cubicBezTo>
                    <a:pt x="12336" y="16997"/>
                    <a:pt x="10915" y="21539"/>
                    <a:pt x="10915" y="27315"/>
                  </a:cubicBezTo>
                  <a:cubicBezTo>
                    <a:pt x="10915" y="33131"/>
                    <a:pt x="12336" y="37699"/>
                    <a:pt x="15165" y="41032"/>
                  </a:cubicBezTo>
                  <a:cubicBezTo>
                    <a:pt x="18033" y="44365"/>
                    <a:pt x="21910" y="46038"/>
                    <a:pt x="26784" y="46038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6DF72B8-2133-10A2-2922-0E38D005B31B}"/>
                </a:ext>
              </a:extLst>
            </p:cNvPr>
            <p:cNvSpPr/>
            <p:nvPr/>
          </p:nvSpPr>
          <p:spPr>
            <a:xfrm>
              <a:off x="6046828" y="4856774"/>
              <a:ext cx="55506" cy="83312"/>
            </a:xfrm>
            <a:custGeom>
              <a:avLst/>
              <a:gdLst>
                <a:gd name="connsiteX0" fmla="*/ 27753 w 55506"/>
                <a:gd name="connsiteY0" fmla="*/ 8605 h 83312"/>
                <a:gd name="connsiteX1" fmla="*/ 15112 w 55506"/>
                <a:gd name="connsiteY1" fmla="*/ 16891 h 83312"/>
                <a:gd name="connsiteX2" fmla="*/ 10915 w 55506"/>
                <a:gd name="connsiteY2" fmla="*/ 41683 h 83312"/>
                <a:gd name="connsiteX3" fmla="*/ 15112 w 55506"/>
                <a:gd name="connsiteY3" fmla="*/ 66488 h 83312"/>
                <a:gd name="connsiteX4" fmla="*/ 27753 w 55506"/>
                <a:gd name="connsiteY4" fmla="*/ 74708 h 83312"/>
                <a:gd name="connsiteX5" fmla="*/ 40395 w 55506"/>
                <a:gd name="connsiteY5" fmla="*/ 66488 h 83312"/>
                <a:gd name="connsiteX6" fmla="*/ 44644 w 55506"/>
                <a:gd name="connsiteY6" fmla="*/ 41683 h 83312"/>
                <a:gd name="connsiteX7" fmla="*/ 40395 w 55506"/>
                <a:gd name="connsiteY7" fmla="*/ 16891 h 83312"/>
                <a:gd name="connsiteX8" fmla="*/ 27753 w 55506"/>
                <a:gd name="connsiteY8" fmla="*/ 8605 h 83312"/>
                <a:gd name="connsiteX9" fmla="*/ 27753 w 55506"/>
                <a:gd name="connsiteY9" fmla="*/ 0 h 83312"/>
                <a:gd name="connsiteX10" fmla="*/ 48349 w 55506"/>
                <a:gd name="connsiteY10" fmla="*/ 10703 h 83312"/>
                <a:gd name="connsiteX11" fmla="*/ 55506 w 55506"/>
                <a:gd name="connsiteY11" fmla="*/ 41683 h 83312"/>
                <a:gd name="connsiteX12" fmla="*/ 48349 w 55506"/>
                <a:gd name="connsiteY12" fmla="*/ 72663 h 83312"/>
                <a:gd name="connsiteX13" fmla="*/ 27753 w 55506"/>
                <a:gd name="connsiteY13" fmla="*/ 83313 h 83312"/>
                <a:gd name="connsiteX14" fmla="*/ 7091 w 55506"/>
                <a:gd name="connsiteY14" fmla="*/ 72663 h 83312"/>
                <a:gd name="connsiteX15" fmla="*/ 0 w 55506"/>
                <a:gd name="connsiteY15" fmla="*/ 41683 h 83312"/>
                <a:gd name="connsiteX16" fmla="*/ 7091 w 55506"/>
                <a:gd name="connsiteY16" fmla="*/ 10703 h 83312"/>
                <a:gd name="connsiteX17" fmla="*/ 27753 w 55506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06" h="83312">
                  <a:moveTo>
                    <a:pt x="27753" y="8605"/>
                  </a:moveTo>
                  <a:cubicBezTo>
                    <a:pt x="22163" y="8605"/>
                    <a:pt x="17940" y="11367"/>
                    <a:pt x="15112" y="16891"/>
                  </a:cubicBezTo>
                  <a:cubicBezTo>
                    <a:pt x="12310" y="22375"/>
                    <a:pt x="10915" y="30635"/>
                    <a:pt x="10915" y="41683"/>
                  </a:cubicBezTo>
                  <a:cubicBezTo>
                    <a:pt x="10915" y="52691"/>
                    <a:pt x="12310" y="60964"/>
                    <a:pt x="15112" y="66488"/>
                  </a:cubicBezTo>
                  <a:cubicBezTo>
                    <a:pt x="17940" y="71972"/>
                    <a:pt x="22163" y="74708"/>
                    <a:pt x="27753" y="74708"/>
                  </a:cubicBezTo>
                  <a:cubicBezTo>
                    <a:pt x="33383" y="74708"/>
                    <a:pt x="37593" y="71972"/>
                    <a:pt x="40395" y="66488"/>
                  </a:cubicBezTo>
                  <a:cubicBezTo>
                    <a:pt x="43223" y="60964"/>
                    <a:pt x="44644" y="52691"/>
                    <a:pt x="44644" y="41683"/>
                  </a:cubicBezTo>
                  <a:cubicBezTo>
                    <a:pt x="44644" y="30635"/>
                    <a:pt x="43223" y="22375"/>
                    <a:pt x="40395" y="16891"/>
                  </a:cubicBezTo>
                  <a:cubicBezTo>
                    <a:pt x="37593" y="11367"/>
                    <a:pt x="33383" y="8605"/>
                    <a:pt x="27753" y="8605"/>
                  </a:cubicBezTo>
                  <a:moveTo>
                    <a:pt x="27753" y="0"/>
                  </a:moveTo>
                  <a:cubicBezTo>
                    <a:pt x="36756" y="0"/>
                    <a:pt x="43622" y="3572"/>
                    <a:pt x="48349" y="10703"/>
                  </a:cubicBezTo>
                  <a:cubicBezTo>
                    <a:pt x="53116" y="17807"/>
                    <a:pt x="55506" y="28125"/>
                    <a:pt x="55506" y="41683"/>
                  </a:cubicBezTo>
                  <a:cubicBezTo>
                    <a:pt x="55506" y="55201"/>
                    <a:pt x="53116" y="65532"/>
                    <a:pt x="48349" y="72663"/>
                  </a:cubicBezTo>
                  <a:cubicBezTo>
                    <a:pt x="43622" y="79767"/>
                    <a:pt x="36756" y="83313"/>
                    <a:pt x="27753" y="83313"/>
                  </a:cubicBezTo>
                  <a:cubicBezTo>
                    <a:pt x="18750" y="83313"/>
                    <a:pt x="11858" y="79767"/>
                    <a:pt x="7091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091" y="10703"/>
                  </a:cubicBezTo>
                  <a:cubicBezTo>
                    <a:pt x="11858" y="3572"/>
                    <a:pt x="18750" y="0"/>
                    <a:pt x="27753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480C8349-E5F0-A727-F607-4D584B0852F7}"/>
                </a:ext>
              </a:extLst>
            </p:cNvPr>
            <p:cNvSpPr/>
            <p:nvPr/>
          </p:nvSpPr>
          <p:spPr>
            <a:xfrm>
              <a:off x="6469433" y="4858222"/>
              <a:ext cx="47817" cy="80311"/>
            </a:xfrm>
            <a:custGeom>
              <a:avLst/>
              <a:gdLst>
                <a:gd name="connsiteX0" fmla="*/ 1554 w 47817"/>
                <a:gd name="connsiteY0" fmla="*/ 71162 h 80311"/>
                <a:gd name="connsiteX1" fmla="*/ 19308 w 47817"/>
                <a:gd name="connsiteY1" fmla="*/ 71162 h 80311"/>
                <a:gd name="connsiteX2" fmla="*/ 19308 w 47817"/>
                <a:gd name="connsiteY2" fmla="*/ 9893 h 80311"/>
                <a:gd name="connsiteX3" fmla="*/ 0 w 47817"/>
                <a:gd name="connsiteY3" fmla="*/ 13770 h 80311"/>
                <a:gd name="connsiteX4" fmla="*/ 0 w 47817"/>
                <a:gd name="connsiteY4" fmla="*/ 3878 h 80311"/>
                <a:gd name="connsiteX5" fmla="*/ 19201 w 47817"/>
                <a:gd name="connsiteY5" fmla="*/ 0 h 80311"/>
                <a:gd name="connsiteX6" fmla="*/ 30064 w 47817"/>
                <a:gd name="connsiteY6" fmla="*/ 0 h 80311"/>
                <a:gd name="connsiteX7" fmla="*/ 30064 w 47817"/>
                <a:gd name="connsiteY7" fmla="*/ 71162 h 80311"/>
                <a:gd name="connsiteX8" fmla="*/ 47818 w 47817"/>
                <a:gd name="connsiteY8" fmla="*/ 71162 h 80311"/>
                <a:gd name="connsiteX9" fmla="*/ 47818 w 47817"/>
                <a:gd name="connsiteY9" fmla="*/ 80311 h 80311"/>
                <a:gd name="connsiteX10" fmla="*/ 1554 w 47817"/>
                <a:gd name="connsiteY10" fmla="*/ 80311 h 80311"/>
                <a:gd name="connsiteX11" fmla="*/ 1554 w 47817"/>
                <a:gd name="connsiteY11" fmla="*/ 71162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17" h="80311">
                  <a:moveTo>
                    <a:pt x="1554" y="71162"/>
                  </a:moveTo>
                  <a:lnTo>
                    <a:pt x="19308" y="71162"/>
                  </a:lnTo>
                  <a:lnTo>
                    <a:pt x="19308" y="9893"/>
                  </a:lnTo>
                  <a:lnTo>
                    <a:pt x="0" y="13770"/>
                  </a:lnTo>
                  <a:lnTo>
                    <a:pt x="0" y="3878"/>
                  </a:lnTo>
                  <a:lnTo>
                    <a:pt x="19201" y="0"/>
                  </a:lnTo>
                  <a:lnTo>
                    <a:pt x="30064" y="0"/>
                  </a:lnTo>
                  <a:lnTo>
                    <a:pt x="30064" y="71162"/>
                  </a:lnTo>
                  <a:lnTo>
                    <a:pt x="47818" y="71162"/>
                  </a:lnTo>
                  <a:lnTo>
                    <a:pt x="47818" y="80311"/>
                  </a:lnTo>
                  <a:lnTo>
                    <a:pt x="1554" y="80311"/>
                  </a:lnTo>
                  <a:lnTo>
                    <a:pt x="1554" y="71162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503F0D7-81E2-1506-236D-19E247DE14CE}"/>
                </a:ext>
              </a:extLst>
            </p:cNvPr>
            <p:cNvSpPr/>
            <p:nvPr/>
          </p:nvSpPr>
          <p:spPr>
            <a:xfrm>
              <a:off x="6535483" y="4856774"/>
              <a:ext cx="51004" cy="81758"/>
            </a:xfrm>
            <a:custGeom>
              <a:avLst/>
              <a:gdLst>
                <a:gd name="connsiteX0" fmla="*/ 13080 w 51004"/>
                <a:gd name="connsiteY0" fmla="*/ 72610 h 81758"/>
                <a:gd name="connsiteX1" fmla="*/ 51005 w 51004"/>
                <a:gd name="connsiteY1" fmla="*/ 72610 h 81758"/>
                <a:gd name="connsiteX2" fmla="*/ 51005 w 51004"/>
                <a:gd name="connsiteY2" fmla="*/ 81759 h 81758"/>
                <a:gd name="connsiteX3" fmla="*/ 0 w 51004"/>
                <a:gd name="connsiteY3" fmla="*/ 81759 h 81758"/>
                <a:gd name="connsiteX4" fmla="*/ 0 w 51004"/>
                <a:gd name="connsiteY4" fmla="*/ 72610 h 81758"/>
                <a:gd name="connsiteX5" fmla="*/ 16838 w 51004"/>
                <a:gd name="connsiteY5" fmla="*/ 55453 h 81758"/>
                <a:gd name="connsiteX6" fmla="*/ 30290 w 51004"/>
                <a:gd name="connsiteY6" fmla="*/ 41523 h 81758"/>
                <a:gd name="connsiteX7" fmla="*/ 37553 w 51004"/>
                <a:gd name="connsiteY7" fmla="*/ 31631 h 81758"/>
                <a:gd name="connsiteX8" fmla="*/ 39651 w 51004"/>
                <a:gd name="connsiteY8" fmla="*/ 23610 h 81758"/>
                <a:gd name="connsiteX9" fmla="*/ 35136 w 51004"/>
                <a:gd name="connsiteY9" fmla="*/ 13173 h 81758"/>
                <a:gd name="connsiteX10" fmla="*/ 23464 w 51004"/>
                <a:gd name="connsiteY10" fmla="*/ 9136 h 81758"/>
                <a:gd name="connsiteX11" fmla="*/ 12642 w 51004"/>
                <a:gd name="connsiteY11" fmla="*/ 10915 h 81758"/>
                <a:gd name="connsiteX12" fmla="*/ 544 w 51004"/>
                <a:gd name="connsiteY12" fmla="*/ 16293 h 81758"/>
                <a:gd name="connsiteX13" fmla="*/ 544 w 51004"/>
                <a:gd name="connsiteY13" fmla="*/ 5325 h 81758"/>
                <a:gd name="connsiteX14" fmla="*/ 12814 w 51004"/>
                <a:gd name="connsiteY14" fmla="*/ 1341 h 81758"/>
                <a:gd name="connsiteX15" fmla="*/ 23238 w 51004"/>
                <a:gd name="connsiteY15" fmla="*/ 0 h 81758"/>
                <a:gd name="connsiteX16" fmla="*/ 43144 w 51004"/>
                <a:gd name="connsiteY16" fmla="*/ 6241 h 81758"/>
                <a:gd name="connsiteX17" fmla="*/ 50567 w 51004"/>
                <a:gd name="connsiteY17" fmla="*/ 22906 h 81758"/>
                <a:gd name="connsiteX18" fmla="*/ 48694 w 51004"/>
                <a:gd name="connsiteY18" fmla="*/ 32321 h 81758"/>
                <a:gd name="connsiteX19" fmla="*/ 41962 w 51004"/>
                <a:gd name="connsiteY19" fmla="*/ 42758 h 81758"/>
                <a:gd name="connsiteX20" fmla="*/ 33410 w 51004"/>
                <a:gd name="connsiteY20" fmla="*/ 51801 h 81758"/>
                <a:gd name="connsiteX21" fmla="*/ 13080 w 51004"/>
                <a:gd name="connsiteY21" fmla="*/ 72610 h 8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004" h="81758">
                  <a:moveTo>
                    <a:pt x="13080" y="72610"/>
                  </a:moveTo>
                  <a:lnTo>
                    <a:pt x="51005" y="72610"/>
                  </a:lnTo>
                  <a:lnTo>
                    <a:pt x="51005" y="81759"/>
                  </a:lnTo>
                  <a:lnTo>
                    <a:pt x="0" y="81759"/>
                  </a:lnTo>
                  <a:lnTo>
                    <a:pt x="0" y="72610"/>
                  </a:lnTo>
                  <a:cubicBezTo>
                    <a:pt x="4130" y="68347"/>
                    <a:pt x="9734" y="62624"/>
                    <a:pt x="16838" y="55453"/>
                  </a:cubicBezTo>
                  <a:cubicBezTo>
                    <a:pt x="23982" y="48243"/>
                    <a:pt x="28470" y="43608"/>
                    <a:pt x="30290" y="41523"/>
                  </a:cubicBezTo>
                  <a:cubicBezTo>
                    <a:pt x="33769" y="37606"/>
                    <a:pt x="36185" y="34313"/>
                    <a:pt x="37553" y="31631"/>
                  </a:cubicBezTo>
                  <a:cubicBezTo>
                    <a:pt x="38947" y="28908"/>
                    <a:pt x="39651" y="26226"/>
                    <a:pt x="39651" y="23610"/>
                  </a:cubicBezTo>
                  <a:cubicBezTo>
                    <a:pt x="39651" y="19347"/>
                    <a:pt x="38151" y="15868"/>
                    <a:pt x="35136" y="13173"/>
                  </a:cubicBezTo>
                  <a:cubicBezTo>
                    <a:pt x="32148" y="10477"/>
                    <a:pt x="28258" y="9136"/>
                    <a:pt x="23464" y="9136"/>
                  </a:cubicBezTo>
                  <a:cubicBezTo>
                    <a:pt x="20051" y="9136"/>
                    <a:pt x="16453" y="9733"/>
                    <a:pt x="12642" y="10915"/>
                  </a:cubicBezTo>
                  <a:cubicBezTo>
                    <a:pt x="8884" y="12097"/>
                    <a:pt x="4847" y="13890"/>
                    <a:pt x="544" y="16293"/>
                  </a:cubicBezTo>
                  <a:lnTo>
                    <a:pt x="544" y="5325"/>
                  </a:lnTo>
                  <a:cubicBezTo>
                    <a:pt x="4913" y="3559"/>
                    <a:pt x="9003" y="2231"/>
                    <a:pt x="12814" y="1341"/>
                  </a:cubicBezTo>
                  <a:cubicBezTo>
                    <a:pt x="16612" y="451"/>
                    <a:pt x="20091" y="0"/>
                    <a:pt x="23238" y="0"/>
                  </a:cubicBezTo>
                  <a:cubicBezTo>
                    <a:pt x="31564" y="0"/>
                    <a:pt x="38190" y="2085"/>
                    <a:pt x="43144" y="6241"/>
                  </a:cubicBezTo>
                  <a:cubicBezTo>
                    <a:pt x="48097" y="10397"/>
                    <a:pt x="50567" y="15948"/>
                    <a:pt x="50567" y="22906"/>
                  </a:cubicBezTo>
                  <a:cubicBezTo>
                    <a:pt x="50567" y="26213"/>
                    <a:pt x="49942" y="29347"/>
                    <a:pt x="48694" y="32321"/>
                  </a:cubicBezTo>
                  <a:cubicBezTo>
                    <a:pt x="47472" y="35256"/>
                    <a:pt x="45228" y="38735"/>
                    <a:pt x="41962" y="42758"/>
                  </a:cubicBezTo>
                  <a:cubicBezTo>
                    <a:pt x="41072" y="43807"/>
                    <a:pt x="38217" y="46822"/>
                    <a:pt x="33410" y="51801"/>
                  </a:cubicBezTo>
                  <a:cubicBezTo>
                    <a:pt x="28603" y="56754"/>
                    <a:pt x="21831" y="63686"/>
                    <a:pt x="13080" y="7261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2117DA30-D4BE-589A-993F-BC82692875AD}"/>
                </a:ext>
              </a:extLst>
            </p:cNvPr>
            <p:cNvSpPr/>
            <p:nvPr/>
          </p:nvSpPr>
          <p:spPr>
            <a:xfrm>
              <a:off x="6604773" y="4856774"/>
              <a:ext cx="55519" cy="83312"/>
            </a:xfrm>
            <a:custGeom>
              <a:avLst/>
              <a:gdLst>
                <a:gd name="connsiteX0" fmla="*/ 27753 w 55519"/>
                <a:gd name="connsiteY0" fmla="*/ 8605 h 83312"/>
                <a:gd name="connsiteX1" fmla="*/ 15112 w 55519"/>
                <a:gd name="connsiteY1" fmla="*/ 16891 h 83312"/>
                <a:gd name="connsiteX2" fmla="*/ 10915 w 55519"/>
                <a:gd name="connsiteY2" fmla="*/ 41683 h 83312"/>
                <a:gd name="connsiteX3" fmla="*/ 15112 w 55519"/>
                <a:gd name="connsiteY3" fmla="*/ 66488 h 83312"/>
                <a:gd name="connsiteX4" fmla="*/ 27753 w 55519"/>
                <a:gd name="connsiteY4" fmla="*/ 74708 h 83312"/>
                <a:gd name="connsiteX5" fmla="*/ 40395 w 55519"/>
                <a:gd name="connsiteY5" fmla="*/ 66488 h 83312"/>
                <a:gd name="connsiteX6" fmla="*/ 44644 w 55519"/>
                <a:gd name="connsiteY6" fmla="*/ 41683 h 83312"/>
                <a:gd name="connsiteX7" fmla="*/ 40395 w 55519"/>
                <a:gd name="connsiteY7" fmla="*/ 16891 h 83312"/>
                <a:gd name="connsiteX8" fmla="*/ 27753 w 55519"/>
                <a:gd name="connsiteY8" fmla="*/ 8605 h 83312"/>
                <a:gd name="connsiteX9" fmla="*/ 27753 w 55519"/>
                <a:gd name="connsiteY9" fmla="*/ 0 h 83312"/>
                <a:gd name="connsiteX10" fmla="*/ 48362 w 55519"/>
                <a:gd name="connsiteY10" fmla="*/ 10703 h 83312"/>
                <a:gd name="connsiteX11" fmla="*/ 55519 w 55519"/>
                <a:gd name="connsiteY11" fmla="*/ 41683 h 83312"/>
                <a:gd name="connsiteX12" fmla="*/ 48362 w 55519"/>
                <a:gd name="connsiteY12" fmla="*/ 72663 h 83312"/>
                <a:gd name="connsiteX13" fmla="*/ 27753 w 55519"/>
                <a:gd name="connsiteY13" fmla="*/ 83313 h 83312"/>
                <a:gd name="connsiteX14" fmla="*/ 7104 w 55519"/>
                <a:gd name="connsiteY14" fmla="*/ 72663 h 83312"/>
                <a:gd name="connsiteX15" fmla="*/ 0 w 55519"/>
                <a:gd name="connsiteY15" fmla="*/ 41683 h 83312"/>
                <a:gd name="connsiteX16" fmla="*/ 7104 w 55519"/>
                <a:gd name="connsiteY16" fmla="*/ 10703 h 83312"/>
                <a:gd name="connsiteX17" fmla="*/ 27753 w 55519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9" h="83312">
                  <a:moveTo>
                    <a:pt x="27753" y="8605"/>
                  </a:moveTo>
                  <a:cubicBezTo>
                    <a:pt x="22163" y="8605"/>
                    <a:pt x="17940" y="11367"/>
                    <a:pt x="15112" y="16891"/>
                  </a:cubicBezTo>
                  <a:cubicBezTo>
                    <a:pt x="12310" y="22375"/>
                    <a:pt x="10915" y="30635"/>
                    <a:pt x="10915" y="41683"/>
                  </a:cubicBezTo>
                  <a:cubicBezTo>
                    <a:pt x="10915" y="52691"/>
                    <a:pt x="12310" y="60964"/>
                    <a:pt x="15112" y="66488"/>
                  </a:cubicBezTo>
                  <a:cubicBezTo>
                    <a:pt x="17940" y="71972"/>
                    <a:pt x="22163" y="74708"/>
                    <a:pt x="27753" y="74708"/>
                  </a:cubicBezTo>
                  <a:cubicBezTo>
                    <a:pt x="33383" y="74708"/>
                    <a:pt x="37593" y="71972"/>
                    <a:pt x="40395" y="66488"/>
                  </a:cubicBezTo>
                  <a:cubicBezTo>
                    <a:pt x="43223" y="60964"/>
                    <a:pt x="44644" y="52691"/>
                    <a:pt x="44644" y="41683"/>
                  </a:cubicBezTo>
                  <a:cubicBezTo>
                    <a:pt x="44644" y="30635"/>
                    <a:pt x="43223" y="22375"/>
                    <a:pt x="40395" y="16891"/>
                  </a:cubicBezTo>
                  <a:cubicBezTo>
                    <a:pt x="37593" y="11367"/>
                    <a:pt x="33383" y="8605"/>
                    <a:pt x="27753" y="8605"/>
                  </a:cubicBezTo>
                  <a:moveTo>
                    <a:pt x="27753" y="0"/>
                  </a:moveTo>
                  <a:cubicBezTo>
                    <a:pt x="36756" y="0"/>
                    <a:pt x="43622" y="3572"/>
                    <a:pt x="48362" y="10703"/>
                  </a:cubicBezTo>
                  <a:cubicBezTo>
                    <a:pt x="53129" y="17807"/>
                    <a:pt x="55519" y="28125"/>
                    <a:pt x="55519" y="41683"/>
                  </a:cubicBezTo>
                  <a:cubicBezTo>
                    <a:pt x="55519" y="55201"/>
                    <a:pt x="53129" y="65532"/>
                    <a:pt x="48362" y="72663"/>
                  </a:cubicBezTo>
                  <a:cubicBezTo>
                    <a:pt x="43622" y="79767"/>
                    <a:pt x="36756" y="83313"/>
                    <a:pt x="27753" y="83313"/>
                  </a:cubicBezTo>
                  <a:cubicBezTo>
                    <a:pt x="18750" y="83313"/>
                    <a:pt x="11871" y="79767"/>
                    <a:pt x="7104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104" y="10703"/>
                  </a:cubicBezTo>
                  <a:cubicBezTo>
                    <a:pt x="11871" y="3572"/>
                    <a:pt x="18750" y="0"/>
                    <a:pt x="27753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B1E61CDB-70BB-74C6-D5AA-C1AAE0C5CCC7}"/>
                </a:ext>
              </a:extLst>
            </p:cNvPr>
            <p:cNvSpPr/>
            <p:nvPr/>
          </p:nvSpPr>
          <p:spPr>
            <a:xfrm>
              <a:off x="5709488" y="5007491"/>
              <a:ext cx="61707" cy="56488"/>
            </a:xfrm>
            <a:custGeom>
              <a:avLst/>
              <a:gdLst>
                <a:gd name="connsiteX0" fmla="*/ 61708 w 61707"/>
                <a:gd name="connsiteY0" fmla="*/ 3054 h 56488"/>
                <a:gd name="connsiteX1" fmla="*/ 55427 w 61707"/>
                <a:gd name="connsiteY1" fmla="*/ 7410 h 56488"/>
                <a:gd name="connsiteX2" fmla="*/ 34034 w 61707"/>
                <a:gd name="connsiteY2" fmla="*/ 7410 h 56488"/>
                <a:gd name="connsiteX3" fmla="*/ 25509 w 61707"/>
                <a:gd name="connsiteY3" fmla="*/ 51018 h 56488"/>
                <a:gd name="connsiteX4" fmla="*/ 25071 w 61707"/>
                <a:gd name="connsiteY4" fmla="*/ 52757 h 56488"/>
                <a:gd name="connsiteX5" fmla="*/ 24327 w 61707"/>
                <a:gd name="connsiteY5" fmla="*/ 54431 h 56488"/>
                <a:gd name="connsiteX6" fmla="*/ 22774 w 61707"/>
                <a:gd name="connsiteY6" fmla="*/ 55931 h 56488"/>
                <a:gd name="connsiteX7" fmla="*/ 20277 w 61707"/>
                <a:gd name="connsiteY7" fmla="*/ 56489 h 56488"/>
                <a:gd name="connsiteX8" fmla="*/ 17489 w 61707"/>
                <a:gd name="connsiteY8" fmla="*/ 55373 h 56488"/>
                <a:gd name="connsiteX9" fmla="*/ 16612 w 61707"/>
                <a:gd name="connsiteY9" fmla="*/ 53010 h 56488"/>
                <a:gd name="connsiteX10" fmla="*/ 17860 w 61707"/>
                <a:gd name="connsiteY10" fmla="*/ 48336 h 56488"/>
                <a:gd name="connsiteX11" fmla="*/ 30356 w 61707"/>
                <a:gd name="connsiteY11" fmla="*/ 7410 h 56488"/>
                <a:gd name="connsiteX12" fmla="*/ 19786 w 61707"/>
                <a:gd name="connsiteY12" fmla="*/ 7410 h 56488"/>
                <a:gd name="connsiteX13" fmla="*/ 3612 w 61707"/>
                <a:gd name="connsiteY13" fmla="*/ 17236 h 56488"/>
                <a:gd name="connsiteX14" fmla="*/ 2058 w 61707"/>
                <a:gd name="connsiteY14" fmla="*/ 18670 h 56488"/>
                <a:gd name="connsiteX15" fmla="*/ 1554 w 61707"/>
                <a:gd name="connsiteY15" fmla="*/ 18723 h 56488"/>
                <a:gd name="connsiteX16" fmla="*/ 438 w 61707"/>
                <a:gd name="connsiteY16" fmla="*/ 18418 h 56488"/>
                <a:gd name="connsiteX17" fmla="*/ 66 w 61707"/>
                <a:gd name="connsiteY17" fmla="*/ 17794 h 56488"/>
                <a:gd name="connsiteX18" fmla="*/ 0 w 61707"/>
                <a:gd name="connsiteY18" fmla="*/ 17489 h 56488"/>
                <a:gd name="connsiteX19" fmla="*/ 996 w 61707"/>
                <a:gd name="connsiteY19" fmla="*/ 15311 h 56488"/>
                <a:gd name="connsiteX20" fmla="*/ 3917 w 61707"/>
                <a:gd name="connsiteY20" fmla="*/ 10836 h 56488"/>
                <a:gd name="connsiteX21" fmla="*/ 7782 w 61707"/>
                <a:gd name="connsiteY21" fmla="*/ 6042 h 56488"/>
                <a:gd name="connsiteX22" fmla="*/ 13186 w 61707"/>
                <a:gd name="connsiteY22" fmla="*/ 1872 h 56488"/>
                <a:gd name="connsiteX23" fmla="*/ 17489 w 61707"/>
                <a:gd name="connsiteY23" fmla="*/ 186 h 56488"/>
                <a:gd name="connsiteX24" fmla="*/ 20901 w 61707"/>
                <a:gd name="connsiteY24" fmla="*/ 0 h 56488"/>
                <a:gd name="connsiteX25" fmla="*/ 56608 w 61707"/>
                <a:gd name="connsiteY25" fmla="*/ 0 h 56488"/>
                <a:gd name="connsiteX26" fmla="*/ 59092 w 61707"/>
                <a:gd name="connsiteY26" fmla="*/ 133 h 56488"/>
                <a:gd name="connsiteX27" fmla="*/ 60845 w 61707"/>
                <a:gd name="connsiteY27" fmla="*/ 943 h 56488"/>
                <a:gd name="connsiteX28" fmla="*/ 61708 w 61707"/>
                <a:gd name="connsiteY28" fmla="*/ 3054 h 5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1707" h="56488">
                  <a:moveTo>
                    <a:pt x="61708" y="3054"/>
                  </a:moveTo>
                  <a:cubicBezTo>
                    <a:pt x="61708" y="5962"/>
                    <a:pt x="59610" y="7410"/>
                    <a:pt x="55427" y="7410"/>
                  </a:cubicBezTo>
                  <a:lnTo>
                    <a:pt x="34034" y="7410"/>
                  </a:lnTo>
                  <a:lnTo>
                    <a:pt x="25509" y="51018"/>
                  </a:lnTo>
                  <a:cubicBezTo>
                    <a:pt x="25389" y="51762"/>
                    <a:pt x="25243" y="52346"/>
                    <a:pt x="25071" y="52757"/>
                  </a:cubicBezTo>
                  <a:cubicBezTo>
                    <a:pt x="24951" y="53169"/>
                    <a:pt x="24699" y="53727"/>
                    <a:pt x="24327" y="54431"/>
                  </a:cubicBezTo>
                  <a:cubicBezTo>
                    <a:pt x="23995" y="55095"/>
                    <a:pt x="23477" y="55599"/>
                    <a:pt x="22774" y="55931"/>
                  </a:cubicBezTo>
                  <a:cubicBezTo>
                    <a:pt x="22110" y="56303"/>
                    <a:pt x="21273" y="56489"/>
                    <a:pt x="20277" y="56489"/>
                  </a:cubicBezTo>
                  <a:cubicBezTo>
                    <a:pt x="19042" y="56489"/>
                    <a:pt x="18113" y="56117"/>
                    <a:pt x="17489" y="55373"/>
                  </a:cubicBezTo>
                  <a:cubicBezTo>
                    <a:pt x="16904" y="54670"/>
                    <a:pt x="16612" y="53873"/>
                    <a:pt x="16612" y="53010"/>
                  </a:cubicBezTo>
                  <a:cubicBezTo>
                    <a:pt x="16612" y="52465"/>
                    <a:pt x="17024" y="50912"/>
                    <a:pt x="17860" y="48336"/>
                  </a:cubicBezTo>
                  <a:lnTo>
                    <a:pt x="30356" y="7410"/>
                  </a:lnTo>
                  <a:lnTo>
                    <a:pt x="19786" y="7410"/>
                  </a:lnTo>
                  <a:cubicBezTo>
                    <a:pt x="13146" y="7410"/>
                    <a:pt x="7755" y="10690"/>
                    <a:pt x="3612" y="17236"/>
                  </a:cubicBezTo>
                  <a:cubicBezTo>
                    <a:pt x="2948" y="18099"/>
                    <a:pt x="2430" y="18577"/>
                    <a:pt x="2058" y="18670"/>
                  </a:cubicBezTo>
                  <a:cubicBezTo>
                    <a:pt x="1886" y="18710"/>
                    <a:pt x="1726" y="18723"/>
                    <a:pt x="1554" y="18723"/>
                  </a:cubicBezTo>
                  <a:cubicBezTo>
                    <a:pt x="1102" y="18723"/>
                    <a:pt x="730" y="18617"/>
                    <a:pt x="438" y="18418"/>
                  </a:cubicBezTo>
                  <a:cubicBezTo>
                    <a:pt x="186" y="18219"/>
                    <a:pt x="66" y="18006"/>
                    <a:pt x="66" y="17794"/>
                  </a:cubicBezTo>
                  <a:lnTo>
                    <a:pt x="0" y="17489"/>
                  </a:lnTo>
                  <a:cubicBezTo>
                    <a:pt x="0" y="17196"/>
                    <a:pt x="332" y="16466"/>
                    <a:pt x="996" y="15311"/>
                  </a:cubicBezTo>
                  <a:cubicBezTo>
                    <a:pt x="1700" y="14102"/>
                    <a:pt x="2682" y="12615"/>
                    <a:pt x="3917" y="10836"/>
                  </a:cubicBezTo>
                  <a:cubicBezTo>
                    <a:pt x="5205" y="9043"/>
                    <a:pt x="6493" y="7450"/>
                    <a:pt x="7782" y="6042"/>
                  </a:cubicBezTo>
                  <a:cubicBezTo>
                    <a:pt x="9481" y="4223"/>
                    <a:pt x="11287" y="2828"/>
                    <a:pt x="13186" y="1872"/>
                  </a:cubicBezTo>
                  <a:cubicBezTo>
                    <a:pt x="15098" y="876"/>
                    <a:pt x="16532" y="319"/>
                    <a:pt x="17489" y="186"/>
                  </a:cubicBezTo>
                  <a:cubicBezTo>
                    <a:pt x="18484" y="66"/>
                    <a:pt x="19613" y="0"/>
                    <a:pt x="20901" y="0"/>
                  </a:cubicBezTo>
                  <a:lnTo>
                    <a:pt x="56608" y="0"/>
                  </a:lnTo>
                  <a:cubicBezTo>
                    <a:pt x="57684" y="0"/>
                    <a:pt x="58521" y="40"/>
                    <a:pt x="59092" y="133"/>
                  </a:cubicBezTo>
                  <a:cubicBezTo>
                    <a:pt x="59676" y="173"/>
                    <a:pt x="60260" y="438"/>
                    <a:pt x="60845" y="943"/>
                  </a:cubicBezTo>
                  <a:cubicBezTo>
                    <a:pt x="61415" y="1394"/>
                    <a:pt x="61708" y="2098"/>
                    <a:pt x="61708" y="3054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024C857-2C58-85D0-5B85-0BF0B2173093}"/>
                </a:ext>
              </a:extLst>
            </p:cNvPr>
            <p:cNvSpPr/>
            <p:nvPr/>
          </p:nvSpPr>
          <p:spPr>
            <a:xfrm>
              <a:off x="4386466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7605754-2E8F-3D5F-CC53-2C431888B74C}"/>
                </a:ext>
              </a:extLst>
            </p:cNvPr>
            <p:cNvSpPr/>
            <p:nvPr/>
          </p:nvSpPr>
          <p:spPr>
            <a:xfrm>
              <a:off x="4386466" y="4771045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0716BDA2-FF3B-0F39-4D2D-9D762EAE08F4}"/>
                </a:ext>
              </a:extLst>
            </p:cNvPr>
            <p:cNvSpPr/>
            <p:nvPr/>
          </p:nvSpPr>
          <p:spPr>
            <a:xfrm>
              <a:off x="4386466" y="4355000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4FBD75BD-63BE-BAF8-A05B-9C907A5B7FA9}"/>
                </a:ext>
              </a:extLst>
            </p:cNvPr>
            <p:cNvSpPr/>
            <p:nvPr/>
          </p:nvSpPr>
          <p:spPr>
            <a:xfrm>
              <a:off x="4386466" y="3938966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8BB08714-C087-ED09-FD87-4C391C538679}"/>
                </a:ext>
              </a:extLst>
            </p:cNvPr>
            <p:cNvSpPr/>
            <p:nvPr/>
          </p:nvSpPr>
          <p:spPr>
            <a:xfrm>
              <a:off x="4386466" y="3522927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BC67E3E4-2C1B-F806-2AF4-6E96E64F769F}"/>
                </a:ext>
              </a:extLst>
            </p:cNvPr>
            <p:cNvSpPr/>
            <p:nvPr/>
          </p:nvSpPr>
          <p:spPr>
            <a:xfrm>
              <a:off x="4386466" y="3106888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16F6EDE4-A5D8-B385-946D-87F2426DA4D9}"/>
                </a:ext>
              </a:extLst>
            </p:cNvPr>
            <p:cNvSpPr/>
            <p:nvPr/>
          </p:nvSpPr>
          <p:spPr>
            <a:xfrm>
              <a:off x="4283148" y="4729442"/>
              <a:ext cx="55512" cy="83312"/>
            </a:xfrm>
            <a:custGeom>
              <a:avLst/>
              <a:gdLst>
                <a:gd name="connsiteX0" fmla="*/ 27757 w 55512"/>
                <a:gd name="connsiteY0" fmla="*/ 8605 h 83312"/>
                <a:gd name="connsiteX1" fmla="*/ 15115 w 55512"/>
                <a:gd name="connsiteY1" fmla="*/ 16891 h 83312"/>
                <a:gd name="connsiteX2" fmla="*/ 10919 w 55512"/>
                <a:gd name="connsiteY2" fmla="*/ 41683 h 83312"/>
                <a:gd name="connsiteX3" fmla="*/ 15115 w 55512"/>
                <a:gd name="connsiteY3" fmla="*/ 66475 h 83312"/>
                <a:gd name="connsiteX4" fmla="*/ 27757 w 55512"/>
                <a:gd name="connsiteY4" fmla="*/ 74708 h 83312"/>
                <a:gd name="connsiteX5" fmla="*/ 40397 w 55512"/>
                <a:gd name="connsiteY5" fmla="*/ 66475 h 83312"/>
                <a:gd name="connsiteX6" fmla="*/ 44648 w 55512"/>
                <a:gd name="connsiteY6" fmla="*/ 41683 h 83312"/>
                <a:gd name="connsiteX7" fmla="*/ 40397 w 55512"/>
                <a:gd name="connsiteY7" fmla="*/ 16891 h 83312"/>
                <a:gd name="connsiteX8" fmla="*/ 27757 w 55512"/>
                <a:gd name="connsiteY8" fmla="*/ 8605 h 83312"/>
                <a:gd name="connsiteX9" fmla="*/ 27757 w 55512"/>
                <a:gd name="connsiteY9" fmla="*/ 0 h 83312"/>
                <a:gd name="connsiteX10" fmla="*/ 48360 w 55512"/>
                <a:gd name="connsiteY10" fmla="*/ 10703 h 83312"/>
                <a:gd name="connsiteX11" fmla="*/ 55513 w 55512"/>
                <a:gd name="connsiteY11" fmla="*/ 41683 h 83312"/>
                <a:gd name="connsiteX12" fmla="*/ 48360 w 55512"/>
                <a:gd name="connsiteY12" fmla="*/ 72663 h 83312"/>
                <a:gd name="connsiteX13" fmla="*/ 27757 w 55512"/>
                <a:gd name="connsiteY13" fmla="*/ 83313 h 83312"/>
                <a:gd name="connsiteX14" fmla="*/ 7100 w 55512"/>
                <a:gd name="connsiteY14" fmla="*/ 72663 h 83312"/>
                <a:gd name="connsiteX15" fmla="*/ 0 w 55512"/>
                <a:gd name="connsiteY15" fmla="*/ 41683 h 83312"/>
                <a:gd name="connsiteX16" fmla="*/ 7100 w 55512"/>
                <a:gd name="connsiteY16" fmla="*/ 10703 h 83312"/>
                <a:gd name="connsiteX17" fmla="*/ 27757 w 55512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12">
                  <a:moveTo>
                    <a:pt x="27757" y="8605"/>
                  </a:moveTo>
                  <a:cubicBezTo>
                    <a:pt x="22163" y="8605"/>
                    <a:pt x="17948" y="11367"/>
                    <a:pt x="15115" y="16891"/>
                  </a:cubicBezTo>
                  <a:cubicBezTo>
                    <a:pt x="12318" y="22375"/>
                    <a:pt x="10919" y="30635"/>
                    <a:pt x="10919" y="41683"/>
                  </a:cubicBezTo>
                  <a:cubicBezTo>
                    <a:pt x="10919" y="52691"/>
                    <a:pt x="12318" y="60964"/>
                    <a:pt x="15115" y="66475"/>
                  </a:cubicBezTo>
                  <a:cubicBezTo>
                    <a:pt x="17948" y="71959"/>
                    <a:pt x="22163" y="74708"/>
                    <a:pt x="27757" y="74708"/>
                  </a:cubicBezTo>
                  <a:cubicBezTo>
                    <a:pt x="33387" y="74708"/>
                    <a:pt x="37601" y="71959"/>
                    <a:pt x="40397" y="66475"/>
                  </a:cubicBezTo>
                  <a:cubicBezTo>
                    <a:pt x="43231" y="60964"/>
                    <a:pt x="44648" y="52691"/>
                    <a:pt x="44648" y="41683"/>
                  </a:cubicBezTo>
                  <a:cubicBezTo>
                    <a:pt x="44648" y="30635"/>
                    <a:pt x="43231" y="22375"/>
                    <a:pt x="40397" y="16891"/>
                  </a:cubicBezTo>
                  <a:cubicBezTo>
                    <a:pt x="37601" y="11367"/>
                    <a:pt x="33387" y="8605"/>
                    <a:pt x="27757" y="8605"/>
                  </a:cubicBezTo>
                  <a:moveTo>
                    <a:pt x="27757" y="0"/>
                  </a:moveTo>
                  <a:cubicBezTo>
                    <a:pt x="36759" y="0"/>
                    <a:pt x="43626" y="3572"/>
                    <a:pt x="48360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01"/>
                    <a:pt x="53128" y="65532"/>
                    <a:pt x="48360" y="72663"/>
                  </a:cubicBezTo>
                  <a:cubicBezTo>
                    <a:pt x="43626" y="79767"/>
                    <a:pt x="36759" y="83313"/>
                    <a:pt x="27757" y="83313"/>
                  </a:cubicBezTo>
                  <a:cubicBezTo>
                    <a:pt x="18755" y="83313"/>
                    <a:pt x="11870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0366269F-78D5-D114-89AF-21FBA335464B}"/>
                </a:ext>
              </a:extLst>
            </p:cNvPr>
            <p:cNvSpPr/>
            <p:nvPr/>
          </p:nvSpPr>
          <p:spPr>
            <a:xfrm>
              <a:off x="4214295" y="4314845"/>
              <a:ext cx="51962" cy="81878"/>
            </a:xfrm>
            <a:custGeom>
              <a:avLst/>
              <a:gdLst>
                <a:gd name="connsiteX0" fmla="*/ 3389 w 51962"/>
                <a:gd name="connsiteY0" fmla="*/ 0 h 81878"/>
                <a:gd name="connsiteX1" fmla="*/ 46045 w 51962"/>
                <a:gd name="connsiteY1" fmla="*/ 0 h 81878"/>
                <a:gd name="connsiteX2" fmla="*/ 46045 w 51962"/>
                <a:gd name="connsiteY2" fmla="*/ 9149 h 81878"/>
                <a:gd name="connsiteX3" fmla="*/ 13340 w 51962"/>
                <a:gd name="connsiteY3" fmla="*/ 9149 h 81878"/>
                <a:gd name="connsiteX4" fmla="*/ 13340 w 51962"/>
                <a:gd name="connsiteY4" fmla="*/ 28842 h 81878"/>
                <a:gd name="connsiteX5" fmla="*/ 18074 w 51962"/>
                <a:gd name="connsiteY5" fmla="*/ 27660 h 81878"/>
                <a:gd name="connsiteX6" fmla="*/ 22807 w 51962"/>
                <a:gd name="connsiteY6" fmla="*/ 27222 h 81878"/>
                <a:gd name="connsiteX7" fmla="*/ 44109 w 51962"/>
                <a:gd name="connsiteY7" fmla="*/ 34592 h 81878"/>
                <a:gd name="connsiteX8" fmla="*/ 51962 w 51962"/>
                <a:gd name="connsiteY8" fmla="*/ 54550 h 81878"/>
                <a:gd name="connsiteX9" fmla="*/ 43894 w 51962"/>
                <a:gd name="connsiteY9" fmla="*/ 74721 h 81878"/>
                <a:gd name="connsiteX10" fmla="*/ 21140 w 51962"/>
                <a:gd name="connsiteY10" fmla="*/ 81878 h 81878"/>
                <a:gd name="connsiteX11" fmla="*/ 10812 w 51962"/>
                <a:gd name="connsiteY11" fmla="*/ 81015 h 81878"/>
                <a:gd name="connsiteX12" fmla="*/ 0 w 51962"/>
                <a:gd name="connsiteY12" fmla="*/ 78439 h 81878"/>
                <a:gd name="connsiteX13" fmla="*/ 0 w 51962"/>
                <a:gd name="connsiteY13" fmla="*/ 67510 h 81878"/>
                <a:gd name="connsiteX14" fmla="*/ 10004 w 51962"/>
                <a:gd name="connsiteY14" fmla="*/ 71441 h 81878"/>
                <a:gd name="connsiteX15" fmla="*/ 20925 w 51962"/>
                <a:gd name="connsiteY15" fmla="*/ 72729 h 81878"/>
                <a:gd name="connsiteX16" fmla="*/ 35663 w 51962"/>
                <a:gd name="connsiteY16" fmla="*/ 67842 h 81878"/>
                <a:gd name="connsiteX17" fmla="*/ 41096 w 51962"/>
                <a:gd name="connsiteY17" fmla="*/ 54550 h 81878"/>
                <a:gd name="connsiteX18" fmla="*/ 35663 w 51962"/>
                <a:gd name="connsiteY18" fmla="*/ 41258 h 81878"/>
                <a:gd name="connsiteX19" fmla="*/ 20925 w 51962"/>
                <a:gd name="connsiteY19" fmla="*/ 36371 h 81878"/>
                <a:gd name="connsiteX20" fmla="*/ 12210 w 51962"/>
                <a:gd name="connsiteY20" fmla="*/ 37341 h 81878"/>
                <a:gd name="connsiteX21" fmla="*/ 3389 w 51962"/>
                <a:gd name="connsiteY21" fmla="*/ 40355 h 81878"/>
                <a:gd name="connsiteX22" fmla="*/ 3389 w 51962"/>
                <a:gd name="connsiteY22" fmla="*/ 0 h 8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962" h="81878">
                  <a:moveTo>
                    <a:pt x="3389" y="0"/>
                  </a:moveTo>
                  <a:lnTo>
                    <a:pt x="46045" y="0"/>
                  </a:lnTo>
                  <a:lnTo>
                    <a:pt x="46045" y="9149"/>
                  </a:lnTo>
                  <a:lnTo>
                    <a:pt x="13340" y="9149"/>
                  </a:lnTo>
                  <a:lnTo>
                    <a:pt x="13340" y="28842"/>
                  </a:lnTo>
                  <a:cubicBezTo>
                    <a:pt x="14918" y="28298"/>
                    <a:pt x="16495" y="27912"/>
                    <a:pt x="18074" y="27660"/>
                  </a:cubicBezTo>
                  <a:cubicBezTo>
                    <a:pt x="19652" y="27368"/>
                    <a:pt x="21229" y="27222"/>
                    <a:pt x="22807" y="27222"/>
                  </a:cubicBezTo>
                  <a:cubicBezTo>
                    <a:pt x="31773" y="27222"/>
                    <a:pt x="38873" y="29679"/>
                    <a:pt x="44109" y="34592"/>
                  </a:cubicBezTo>
                  <a:cubicBezTo>
                    <a:pt x="49345" y="39505"/>
                    <a:pt x="51962" y="46158"/>
                    <a:pt x="51962" y="54550"/>
                  </a:cubicBezTo>
                  <a:cubicBezTo>
                    <a:pt x="51962" y="63195"/>
                    <a:pt x="49273" y="69914"/>
                    <a:pt x="43894" y="74721"/>
                  </a:cubicBezTo>
                  <a:cubicBezTo>
                    <a:pt x="38514" y="79488"/>
                    <a:pt x="30931" y="81878"/>
                    <a:pt x="21140" y="81878"/>
                  </a:cubicBezTo>
                  <a:cubicBezTo>
                    <a:pt x="17769" y="81878"/>
                    <a:pt x="14327" y="81586"/>
                    <a:pt x="10812" y="81015"/>
                  </a:cubicBezTo>
                  <a:cubicBezTo>
                    <a:pt x="7333" y="80444"/>
                    <a:pt x="3729" y="79581"/>
                    <a:pt x="0" y="78439"/>
                  </a:cubicBezTo>
                  <a:lnTo>
                    <a:pt x="0" y="67510"/>
                  </a:lnTo>
                  <a:cubicBezTo>
                    <a:pt x="3227" y="69277"/>
                    <a:pt x="6561" y="70578"/>
                    <a:pt x="10004" y="71441"/>
                  </a:cubicBezTo>
                  <a:cubicBezTo>
                    <a:pt x="13448" y="72304"/>
                    <a:pt x="17087" y="72729"/>
                    <a:pt x="20925" y="72729"/>
                  </a:cubicBezTo>
                  <a:cubicBezTo>
                    <a:pt x="27129" y="72729"/>
                    <a:pt x="32042" y="71096"/>
                    <a:pt x="35663" y="67842"/>
                  </a:cubicBezTo>
                  <a:cubicBezTo>
                    <a:pt x="39285" y="64576"/>
                    <a:pt x="41096" y="60141"/>
                    <a:pt x="41096" y="54550"/>
                  </a:cubicBezTo>
                  <a:cubicBezTo>
                    <a:pt x="41096" y="48960"/>
                    <a:pt x="39285" y="44525"/>
                    <a:pt x="35663" y="41258"/>
                  </a:cubicBezTo>
                  <a:cubicBezTo>
                    <a:pt x="32042" y="38005"/>
                    <a:pt x="27129" y="36371"/>
                    <a:pt x="20925" y="36371"/>
                  </a:cubicBezTo>
                  <a:cubicBezTo>
                    <a:pt x="18020" y="36371"/>
                    <a:pt x="15114" y="36690"/>
                    <a:pt x="12210" y="37341"/>
                  </a:cubicBezTo>
                  <a:cubicBezTo>
                    <a:pt x="9340" y="37991"/>
                    <a:pt x="6400" y="38987"/>
                    <a:pt x="3389" y="40355"/>
                  </a:cubicBezTo>
                  <a:lnTo>
                    <a:pt x="3389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D5C5E3B9-9B2B-144C-CF42-9EFF8D74360F}"/>
                </a:ext>
              </a:extLst>
            </p:cNvPr>
            <p:cNvSpPr/>
            <p:nvPr/>
          </p:nvSpPr>
          <p:spPr>
            <a:xfrm>
              <a:off x="4283148" y="4313397"/>
              <a:ext cx="55512" cy="83325"/>
            </a:xfrm>
            <a:custGeom>
              <a:avLst/>
              <a:gdLst>
                <a:gd name="connsiteX0" fmla="*/ 27757 w 55512"/>
                <a:gd name="connsiteY0" fmla="*/ 8605 h 83325"/>
                <a:gd name="connsiteX1" fmla="*/ 15115 w 55512"/>
                <a:gd name="connsiteY1" fmla="*/ 16891 h 83325"/>
                <a:gd name="connsiteX2" fmla="*/ 10919 w 55512"/>
                <a:gd name="connsiteY2" fmla="*/ 41683 h 83325"/>
                <a:gd name="connsiteX3" fmla="*/ 15115 w 55512"/>
                <a:gd name="connsiteY3" fmla="*/ 66488 h 83325"/>
                <a:gd name="connsiteX4" fmla="*/ 27757 w 55512"/>
                <a:gd name="connsiteY4" fmla="*/ 74721 h 83325"/>
                <a:gd name="connsiteX5" fmla="*/ 40397 w 55512"/>
                <a:gd name="connsiteY5" fmla="*/ 66488 h 83325"/>
                <a:gd name="connsiteX6" fmla="*/ 44648 w 55512"/>
                <a:gd name="connsiteY6" fmla="*/ 41683 h 83325"/>
                <a:gd name="connsiteX7" fmla="*/ 40397 w 55512"/>
                <a:gd name="connsiteY7" fmla="*/ 16891 h 83325"/>
                <a:gd name="connsiteX8" fmla="*/ 27757 w 55512"/>
                <a:gd name="connsiteY8" fmla="*/ 8605 h 83325"/>
                <a:gd name="connsiteX9" fmla="*/ 27757 w 55512"/>
                <a:gd name="connsiteY9" fmla="*/ 0 h 83325"/>
                <a:gd name="connsiteX10" fmla="*/ 48360 w 55512"/>
                <a:gd name="connsiteY10" fmla="*/ 10703 h 83325"/>
                <a:gd name="connsiteX11" fmla="*/ 55513 w 55512"/>
                <a:gd name="connsiteY11" fmla="*/ 41683 h 83325"/>
                <a:gd name="connsiteX12" fmla="*/ 48360 w 55512"/>
                <a:gd name="connsiteY12" fmla="*/ 72676 h 83325"/>
                <a:gd name="connsiteX13" fmla="*/ 27757 w 55512"/>
                <a:gd name="connsiteY13" fmla="*/ 83326 h 83325"/>
                <a:gd name="connsiteX14" fmla="*/ 7100 w 55512"/>
                <a:gd name="connsiteY14" fmla="*/ 72676 h 83325"/>
                <a:gd name="connsiteX15" fmla="*/ 0 w 55512"/>
                <a:gd name="connsiteY15" fmla="*/ 41683 h 83325"/>
                <a:gd name="connsiteX16" fmla="*/ 7100 w 55512"/>
                <a:gd name="connsiteY16" fmla="*/ 10703 h 83325"/>
                <a:gd name="connsiteX17" fmla="*/ 27757 w 55512"/>
                <a:gd name="connsiteY17" fmla="*/ 0 h 8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5">
                  <a:moveTo>
                    <a:pt x="27757" y="8605"/>
                  </a:moveTo>
                  <a:cubicBezTo>
                    <a:pt x="22163" y="8605"/>
                    <a:pt x="17948" y="11367"/>
                    <a:pt x="15115" y="16891"/>
                  </a:cubicBezTo>
                  <a:cubicBezTo>
                    <a:pt x="12318" y="22375"/>
                    <a:pt x="10919" y="30648"/>
                    <a:pt x="10919" y="41683"/>
                  </a:cubicBezTo>
                  <a:cubicBezTo>
                    <a:pt x="10919" y="52691"/>
                    <a:pt x="12318" y="60964"/>
                    <a:pt x="15115" y="66488"/>
                  </a:cubicBezTo>
                  <a:cubicBezTo>
                    <a:pt x="17948" y="71972"/>
                    <a:pt x="22163" y="74721"/>
                    <a:pt x="27757" y="74721"/>
                  </a:cubicBezTo>
                  <a:cubicBezTo>
                    <a:pt x="33387" y="74721"/>
                    <a:pt x="37601" y="71972"/>
                    <a:pt x="40397" y="66488"/>
                  </a:cubicBezTo>
                  <a:cubicBezTo>
                    <a:pt x="43231" y="60964"/>
                    <a:pt x="44648" y="52691"/>
                    <a:pt x="44648" y="41683"/>
                  </a:cubicBezTo>
                  <a:cubicBezTo>
                    <a:pt x="44648" y="30648"/>
                    <a:pt x="43231" y="22375"/>
                    <a:pt x="40397" y="16891"/>
                  </a:cubicBezTo>
                  <a:cubicBezTo>
                    <a:pt x="37601" y="11367"/>
                    <a:pt x="33387" y="8605"/>
                    <a:pt x="27757" y="8605"/>
                  </a:cubicBezTo>
                  <a:moveTo>
                    <a:pt x="27757" y="0"/>
                  </a:moveTo>
                  <a:cubicBezTo>
                    <a:pt x="36759" y="0"/>
                    <a:pt x="43626" y="3572"/>
                    <a:pt x="48360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14"/>
                    <a:pt x="53128" y="65545"/>
                    <a:pt x="48360" y="72676"/>
                  </a:cubicBezTo>
                  <a:cubicBezTo>
                    <a:pt x="43626" y="79780"/>
                    <a:pt x="36759" y="83326"/>
                    <a:pt x="27757" y="83326"/>
                  </a:cubicBezTo>
                  <a:cubicBezTo>
                    <a:pt x="18755" y="83326"/>
                    <a:pt x="11870" y="79780"/>
                    <a:pt x="7100" y="72676"/>
                  </a:cubicBezTo>
                  <a:cubicBezTo>
                    <a:pt x="2366" y="65545"/>
                    <a:pt x="0" y="55214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8AFC341E-B8E7-D06A-26A6-FD3CA788E4D2}"/>
                </a:ext>
              </a:extLst>
            </p:cNvPr>
            <p:cNvSpPr/>
            <p:nvPr/>
          </p:nvSpPr>
          <p:spPr>
            <a:xfrm>
              <a:off x="4147807" y="3898810"/>
              <a:ext cx="47821" cy="80311"/>
            </a:xfrm>
            <a:custGeom>
              <a:avLst/>
              <a:gdLst>
                <a:gd name="connsiteX0" fmla="*/ 1560 w 47821"/>
                <a:gd name="connsiteY0" fmla="*/ 71168 h 80311"/>
                <a:gd name="connsiteX1" fmla="*/ 19312 w 47821"/>
                <a:gd name="connsiteY1" fmla="*/ 71168 h 80311"/>
                <a:gd name="connsiteX2" fmla="*/ 19312 w 47821"/>
                <a:gd name="connsiteY2" fmla="*/ 9898 h 80311"/>
                <a:gd name="connsiteX3" fmla="*/ 0 w 47821"/>
                <a:gd name="connsiteY3" fmla="*/ 13770 h 80311"/>
                <a:gd name="connsiteX4" fmla="*/ 0 w 47821"/>
                <a:gd name="connsiteY4" fmla="*/ 3873 h 80311"/>
                <a:gd name="connsiteX5" fmla="*/ 19204 w 47821"/>
                <a:gd name="connsiteY5" fmla="*/ 0 h 80311"/>
                <a:gd name="connsiteX6" fmla="*/ 30070 w 47821"/>
                <a:gd name="connsiteY6" fmla="*/ 0 h 80311"/>
                <a:gd name="connsiteX7" fmla="*/ 30070 w 47821"/>
                <a:gd name="connsiteY7" fmla="*/ 71168 h 80311"/>
                <a:gd name="connsiteX8" fmla="*/ 47822 w 47821"/>
                <a:gd name="connsiteY8" fmla="*/ 71168 h 80311"/>
                <a:gd name="connsiteX9" fmla="*/ 47822 w 47821"/>
                <a:gd name="connsiteY9" fmla="*/ 80311 h 80311"/>
                <a:gd name="connsiteX10" fmla="*/ 1560 w 47821"/>
                <a:gd name="connsiteY10" fmla="*/ 80311 h 80311"/>
                <a:gd name="connsiteX11" fmla="*/ 1560 w 47821"/>
                <a:gd name="connsiteY11" fmla="*/ 71168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21" h="80311">
                  <a:moveTo>
                    <a:pt x="1560" y="71168"/>
                  </a:moveTo>
                  <a:lnTo>
                    <a:pt x="19312" y="71168"/>
                  </a:lnTo>
                  <a:lnTo>
                    <a:pt x="19312" y="9898"/>
                  </a:lnTo>
                  <a:lnTo>
                    <a:pt x="0" y="13770"/>
                  </a:lnTo>
                  <a:lnTo>
                    <a:pt x="0" y="3873"/>
                  </a:lnTo>
                  <a:lnTo>
                    <a:pt x="19204" y="0"/>
                  </a:lnTo>
                  <a:lnTo>
                    <a:pt x="30070" y="0"/>
                  </a:lnTo>
                  <a:lnTo>
                    <a:pt x="30070" y="71168"/>
                  </a:lnTo>
                  <a:lnTo>
                    <a:pt x="47822" y="71168"/>
                  </a:lnTo>
                  <a:lnTo>
                    <a:pt x="47822" y="80311"/>
                  </a:lnTo>
                  <a:lnTo>
                    <a:pt x="1560" y="80311"/>
                  </a:lnTo>
                  <a:lnTo>
                    <a:pt x="1560" y="71168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BE42814-73CA-E32C-6D6E-E411F7ADB189}"/>
                </a:ext>
              </a:extLst>
            </p:cNvPr>
            <p:cNvSpPr/>
            <p:nvPr/>
          </p:nvSpPr>
          <p:spPr>
            <a:xfrm>
              <a:off x="4213058" y="3897358"/>
              <a:ext cx="55512" cy="83324"/>
            </a:xfrm>
            <a:custGeom>
              <a:avLst/>
              <a:gdLst>
                <a:gd name="connsiteX0" fmla="*/ 27756 w 55512"/>
                <a:gd name="connsiteY0" fmla="*/ 8608 h 83324"/>
                <a:gd name="connsiteX1" fmla="*/ 15116 w 55512"/>
                <a:gd name="connsiteY1" fmla="*/ 16891 h 83324"/>
                <a:gd name="connsiteX2" fmla="*/ 10919 w 55512"/>
                <a:gd name="connsiteY2" fmla="*/ 41689 h 83324"/>
                <a:gd name="connsiteX3" fmla="*/ 15116 w 55512"/>
                <a:gd name="connsiteY3" fmla="*/ 66488 h 83324"/>
                <a:gd name="connsiteX4" fmla="*/ 27756 w 55512"/>
                <a:gd name="connsiteY4" fmla="*/ 74717 h 83324"/>
                <a:gd name="connsiteX5" fmla="*/ 40397 w 55512"/>
                <a:gd name="connsiteY5" fmla="*/ 66488 h 83324"/>
                <a:gd name="connsiteX6" fmla="*/ 44647 w 55512"/>
                <a:gd name="connsiteY6" fmla="*/ 41689 h 83324"/>
                <a:gd name="connsiteX7" fmla="*/ 40397 w 55512"/>
                <a:gd name="connsiteY7" fmla="*/ 16891 h 83324"/>
                <a:gd name="connsiteX8" fmla="*/ 27756 w 55512"/>
                <a:gd name="connsiteY8" fmla="*/ 8608 h 83324"/>
                <a:gd name="connsiteX9" fmla="*/ 27756 w 55512"/>
                <a:gd name="connsiteY9" fmla="*/ 0 h 83324"/>
                <a:gd name="connsiteX10" fmla="*/ 48358 w 55512"/>
                <a:gd name="connsiteY10" fmla="*/ 10706 h 83324"/>
                <a:gd name="connsiteX11" fmla="*/ 55513 w 55512"/>
                <a:gd name="connsiteY11" fmla="*/ 41689 h 83324"/>
                <a:gd name="connsiteX12" fmla="*/ 48358 w 55512"/>
                <a:gd name="connsiteY12" fmla="*/ 72673 h 83324"/>
                <a:gd name="connsiteX13" fmla="*/ 27756 w 55512"/>
                <a:gd name="connsiteY13" fmla="*/ 83325 h 83324"/>
                <a:gd name="connsiteX14" fmla="*/ 7100 w 55512"/>
                <a:gd name="connsiteY14" fmla="*/ 72673 h 83324"/>
                <a:gd name="connsiteX15" fmla="*/ 0 w 55512"/>
                <a:gd name="connsiteY15" fmla="*/ 41689 h 83324"/>
                <a:gd name="connsiteX16" fmla="*/ 7100 w 55512"/>
                <a:gd name="connsiteY16" fmla="*/ 10706 h 83324"/>
                <a:gd name="connsiteX17" fmla="*/ 27756 w 55512"/>
                <a:gd name="connsiteY17" fmla="*/ 0 h 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4">
                  <a:moveTo>
                    <a:pt x="27756" y="8608"/>
                  </a:moveTo>
                  <a:cubicBezTo>
                    <a:pt x="22161" y="8608"/>
                    <a:pt x="17948" y="11368"/>
                    <a:pt x="15116" y="16891"/>
                  </a:cubicBezTo>
                  <a:cubicBezTo>
                    <a:pt x="12318" y="22378"/>
                    <a:pt x="10919" y="30644"/>
                    <a:pt x="10919" y="41689"/>
                  </a:cubicBezTo>
                  <a:cubicBezTo>
                    <a:pt x="10919" y="52699"/>
                    <a:pt x="12318" y="60965"/>
                    <a:pt x="15116" y="66488"/>
                  </a:cubicBezTo>
                  <a:cubicBezTo>
                    <a:pt x="17948" y="71974"/>
                    <a:pt x="22161" y="74717"/>
                    <a:pt x="27756" y="74717"/>
                  </a:cubicBezTo>
                  <a:cubicBezTo>
                    <a:pt x="33386" y="74717"/>
                    <a:pt x="37600" y="71974"/>
                    <a:pt x="40397" y="66488"/>
                  </a:cubicBezTo>
                  <a:cubicBezTo>
                    <a:pt x="43230" y="60965"/>
                    <a:pt x="44647" y="52699"/>
                    <a:pt x="44647" y="41689"/>
                  </a:cubicBezTo>
                  <a:cubicBezTo>
                    <a:pt x="44647" y="30644"/>
                    <a:pt x="43230" y="22378"/>
                    <a:pt x="40397" y="16891"/>
                  </a:cubicBezTo>
                  <a:cubicBezTo>
                    <a:pt x="37600" y="11368"/>
                    <a:pt x="33386" y="8608"/>
                    <a:pt x="27756" y="8608"/>
                  </a:cubicBezTo>
                  <a:moveTo>
                    <a:pt x="27756" y="0"/>
                  </a:moveTo>
                  <a:cubicBezTo>
                    <a:pt x="36758" y="0"/>
                    <a:pt x="43624" y="3568"/>
                    <a:pt x="48358" y="10706"/>
                  </a:cubicBezTo>
                  <a:cubicBezTo>
                    <a:pt x="53128" y="17806"/>
                    <a:pt x="55513" y="28133"/>
                    <a:pt x="55513" y="41689"/>
                  </a:cubicBezTo>
                  <a:cubicBezTo>
                    <a:pt x="55513" y="55209"/>
                    <a:pt x="53128" y="65537"/>
                    <a:pt x="48358" y="72673"/>
                  </a:cubicBezTo>
                  <a:cubicBezTo>
                    <a:pt x="43624" y="79774"/>
                    <a:pt x="36758" y="83325"/>
                    <a:pt x="27756" y="83325"/>
                  </a:cubicBezTo>
                  <a:cubicBezTo>
                    <a:pt x="18755" y="83325"/>
                    <a:pt x="11870" y="79774"/>
                    <a:pt x="7100" y="72673"/>
                  </a:cubicBezTo>
                  <a:cubicBezTo>
                    <a:pt x="2366" y="65537"/>
                    <a:pt x="0" y="55209"/>
                    <a:pt x="0" y="41689"/>
                  </a:cubicBezTo>
                  <a:cubicBezTo>
                    <a:pt x="0" y="28133"/>
                    <a:pt x="2366" y="17806"/>
                    <a:pt x="7100" y="10706"/>
                  </a:cubicBezTo>
                  <a:cubicBezTo>
                    <a:pt x="11870" y="3568"/>
                    <a:pt x="18755" y="0"/>
                    <a:pt x="2775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CE69B1AF-EB8B-9569-662A-3D06EC7B498A}"/>
                </a:ext>
              </a:extLst>
            </p:cNvPr>
            <p:cNvSpPr/>
            <p:nvPr/>
          </p:nvSpPr>
          <p:spPr>
            <a:xfrm>
              <a:off x="4283148" y="3897358"/>
              <a:ext cx="55512" cy="83324"/>
            </a:xfrm>
            <a:custGeom>
              <a:avLst/>
              <a:gdLst>
                <a:gd name="connsiteX0" fmla="*/ 27757 w 55512"/>
                <a:gd name="connsiteY0" fmla="*/ 8608 h 83324"/>
                <a:gd name="connsiteX1" fmla="*/ 15115 w 55512"/>
                <a:gd name="connsiteY1" fmla="*/ 16891 h 83324"/>
                <a:gd name="connsiteX2" fmla="*/ 10919 w 55512"/>
                <a:gd name="connsiteY2" fmla="*/ 41689 h 83324"/>
                <a:gd name="connsiteX3" fmla="*/ 15115 w 55512"/>
                <a:gd name="connsiteY3" fmla="*/ 66488 h 83324"/>
                <a:gd name="connsiteX4" fmla="*/ 27757 w 55512"/>
                <a:gd name="connsiteY4" fmla="*/ 74717 h 83324"/>
                <a:gd name="connsiteX5" fmla="*/ 40397 w 55512"/>
                <a:gd name="connsiteY5" fmla="*/ 66488 h 83324"/>
                <a:gd name="connsiteX6" fmla="*/ 44648 w 55512"/>
                <a:gd name="connsiteY6" fmla="*/ 41689 h 83324"/>
                <a:gd name="connsiteX7" fmla="*/ 40397 w 55512"/>
                <a:gd name="connsiteY7" fmla="*/ 16891 h 83324"/>
                <a:gd name="connsiteX8" fmla="*/ 27757 w 55512"/>
                <a:gd name="connsiteY8" fmla="*/ 8608 h 83324"/>
                <a:gd name="connsiteX9" fmla="*/ 27757 w 55512"/>
                <a:gd name="connsiteY9" fmla="*/ 0 h 83324"/>
                <a:gd name="connsiteX10" fmla="*/ 48360 w 55512"/>
                <a:gd name="connsiteY10" fmla="*/ 10706 h 83324"/>
                <a:gd name="connsiteX11" fmla="*/ 55513 w 55512"/>
                <a:gd name="connsiteY11" fmla="*/ 41689 h 83324"/>
                <a:gd name="connsiteX12" fmla="*/ 48360 w 55512"/>
                <a:gd name="connsiteY12" fmla="*/ 72673 h 83324"/>
                <a:gd name="connsiteX13" fmla="*/ 27757 w 55512"/>
                <a:gd name="connsiteY13" fmla="*/ 83325 h 83324"/>
                <a:gd name="connsiteX14" fmla="*/ 7100 w 55512"/>
                <a:gd name="connsiteY14" fmla="*/ 72673 h 83324"/>
                <a:gd name="connsiteX15" fmla="*/ 0 w 55512"/>
                <a:gd name="connsiteY15" fmla="*/ 41689 h 83324"/>
                <a:gd name="connsiteX16" fmla="*/ 7100 w 55512"/>
                <a:gd name="connsiteY16" fmla="*/ 10706 h 83324"/>
                <a:gd name="connsiteX17" fmla="*/ 27757 w 55512"/>
                <a:gd name="connsiteY17" fmla="*/ 0 h 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4">
                  <a:moveTo>
                    <a:pt x="27757" y="8608"/>
                  </a:moveTo>
                  <a:cubicBezTo>
                    <a:pt x="22163" y="8608"/>
                    <a:pt x="17948" y="11368"/>
                    <a:pt x="15115" y="16891"/>
                  </a:cubicBezTo>
                  <a:cubicBezTo>
                    <a:pt x="12318" y="22378"/>
                    <a:pt x="10919" y="30644"/>
                    <a:pt x="10919" y="41689"/>
                  </a:cubicBezTo>
                  <a:cubicBezTo>
                    <a:pt x="10919" y="52699"/>
                    <a:pt x="12318" y="60965"/>
                    <a:pt x="15115" y="66488"/>
                  </a:cubicBezTo>
                  <a:cubicBezTo>
                    <a:pt x="17948" y="71974"/>
                    <a:pt x="22163" y="74717"/>
                    <a:pt x="27757" y="74717"/>
                  </a:cubicBezTo>
                  <a:cubicBezTo>
                    <a:pt x="33387" y="74717"/>
                    <a:pt x="37601" y="71974"/>
                    <a:pt x="40397" y="66488"/>
                  </a:cubicBezTo>
                  <a:cubicBezTo>
                    <a:pt x="43231" y="60965"/>
                    <a:pt x="44648" y="52699"/>
                    <a:pt x="44648" y="41689"/>
                  </a:cubicBezTo>
                  <a:cubicBezTo>
                    <a:pt x="44648" y="30644"/>
                    <a:pt x="43231" y="22378"/>
                    <a:pt x="40397" y="16891"/>
                  </a:cubicBezTo>
                  <a:cubicBezTo>
                    <a:pt x="37601" y="11368"/>
                    <a:pt x="33387" y="8608"/>
                    <a:pt x="27757" y="8608"/>
                  </a:cubicBezTo>
                  <a:moveTo>
                    <a:pt x="27757" y="0"/>
                  </a:moveTo>
                  <a:cubicBezTo>
                    <a:pt x="36759" y="0"/>
                    <a:pt x="43626" y="3568"/>
                    <a:pt x="48360" y="10706"/>
                  </a:cubicBezTo>
                  <a:cubicBezTo>
                    <a:pt x="53128" y="17806"/>
                    <a:pt x="55513" y="28133"/>
                    <a:pt x="55513" y="41689"/>
                  </a:cubicBezTo>
                  <a:cubicBezTo>
                    <a:pt x="55513" y="55209"/>
                    <a:pt x="53128" y="65537"/>
                    <a:pt x="48360" y="72673"/>
                  </a:cubicBezTo>
                  <a:cubicBezTo>
                    <a:pt x="43626" y="79774"/>
                    <a:pt x="36759" y="83325"/>
                    <a:pt x="27757" y="83325"/>
                  </a:cubicBezTo>
                  <a:cubicBezTo>
                    <a:pt x="18755" y="83325"/>
                    <a:pt x="11870" y="79774"/>
                    <a:pt x="7100" y="72673"/>
                  </a:cubicBezTo>
                  <a:cubicBezTo>
                    <a:pt x="2366" y="65537"/>
                    <a:pt x="0" y="55209"/>
                    <a:pt x="0" y="41689"/>
                  </a:cubicBezTo>
                  <a:cubicBezTo>
                    <a:pt x="0" y="28133"/>
                    <a:pt x="2366" y="17806"/>
                    <a:pt x="7100" y="10706"/>
                  </a:cubicBezTo>
                  <a:cubicBezTo>
                    <a:pt x="11870" y="3568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02AD62B6-64C7-2743-D7E7-AC78834B0724}"/>
                </a:ext>
              </a:extLst>
            </p:cNvPr>
            <p:cNvSpPr/>
            <p:nvPr/>
          </p:nvSpPr>
          <p:spPr>
            <a:xfrm>
              <a:off x="4147807" y="3482771"/>
              <a:ext cx="47821" cy="80311"/>
            </a:xfrm>
            <a:custGeom>
              <a:avLst/>
              <a:gdLst>
                <a:gd name="connsiteX0" fmla="*/ 1560 w 47821"/>
                <a:gd name="connsiteY0" fmla="*/ 71168 h 80311"/>
                <a:gd name="connsiteX1" fmla="*/ 19312 w 47821"/>
                <a:gd name="connsiteY1" fmla="*/ 71168 h 80311"/>
                <a:gd name="connsiteX2" fmla="*/ 19312 w 47821"/>
                <a:gd name="connsiteY2" fmla="*/ 9898 h 80311"/>
                <a:gd name="connsiteX3" fmla="*/ 0 w 47821"/>
                <a:gd name="connsiteY3" fmla="*/ 13772 h 80311"/>
                <a:gd name="connsiteX4" fmla="*/ 0 w 47821"/>
                <a:gd name="connsiteY4" fmla="*/ 3873 h 80311"/>
                <a:gd name="connsiteX5" fmla="*/ 19204 w 47821"/>
                <a:gd name="connsiteY5" fmla="*/ 0 h 80311"/>
                <a:gd name="connsiteX6" fmla="*/ 30070 w 47821"/>
                <a:gd name="connsiteY6" fmla="*/ 0 h 80311"/>
                <a:gd name="connsiteX7" fmla="*/ 30070 w 47821"/>
                <a:gd name="connsiteY7" fmla="*/ 71168 h 80311"/>
                <a:gd name="connsiteX8" fmla="*/ 47822 w 47821"/>
                <a:gd name="connsiteY8" fmla="*/ 71168 h 80311"/>
                <a:gd name="connsiteX9" fmla="*/ 47822 w 47821"/>
                <a:gd name="connsiteY9" fmla="*/ 80311 h 80311"/>
                <a:gd name="connsiteX10" fmla="*/ 1560 w 47821"/>
                <a:gd name="connsiteY10" fmla="*/ 80311 h 80311"/>
                <a:gd name="connsiteX11" fmla="*/ 1560 w 47821"/>
                <a:gd name="connsiteY11" fmla="*/ 71168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21" h="80311">
                  <a:moveTo>
                    <a:pt x="1560" y="71168"/>
                  </a:moveTo>
                  <a:lnTo>
                    <a:pt x="19312" y="71168"/>
                  </a:lnTo>
                  <a:lnTo>
                    <a:pt x="19312" y="9898"/>
                  </a:lnTo>
                  <a:lnTo>
                    <a:pt x="0" y="13772"/>
                  </a:lnTo>
                  <a:lnTo>
                    <a:pt x="0" y="3873"/>
                  </a:lnTo>
                  <a:lnTo>
                    <a:pt x="19204" y="0"/>
                  </a:lnTo>
                  <a:lnTo>
                    <a:pt x="30070" y="0"/>
                  </a:lnTo>
                  <a:lnTo>
                    <a:pt x="30070" y="71168"/>
                  </a:lnTo>
                  <a:lnTo>
                    <a:pt x="47822" y="71168"/>
                  </a:lnTo>
                  <a:lnTo>
                    <a:pt x="47822" y="80311"/>
                  </a:lnTo>
                  <a:lnTo>
                    <a:pt x="1560" y="80311"/>
                  </a:lnTo>
                  <a:lnTo>
                    <a:pt x="1560" y="71168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83BFE446-8EC7-F0E5-D28F-2337032BF448}"/>
                </a:ext>
              </a:extLst>
            </p:cNvPr>
            <p:cNvSpPr/>
            <p:nvPr/>
          </p:nvSpPr>
          <p:spPr>
            <a:xfrm>
              <a:off x="4214295" y="3482771"/>
              <a:ext cx="51962" cy="81871"/>
            </a:xfrm>
            <a:custGeom>
              <a:avLst/>
              <a:gdLst>
                <a:gd name="connsiteX0" fmla="*/ 3389 w 51962"/>
                <a:gd name="connsiteY0" fmla="*/ 0 h 81871"/>
                <a:gd name="connsiteX1" fmla="*/ 46045 w 51962"/>
                <a:gd name="connsiteY1" fmla="*/ 0 h 81871"/>
                <a:gd name="connsiteX2" fmla="*/ 46045 w 51962"/>
                <a:gd name="connsiteY2" fmla="*/ 9145 h 81871"/>
                <a:gd name="connsiteX3" fmla="*/ 13340 w 51962"/>
                <a:gd name="connsiteY3" fmla="*/ 9145 h 81871"/>
                <a:gd name="connsiteX4" fmla="*/ 13340 w 51962"/>
                <a:gd name="connsiteY4" fmla="*/ 28833 h 81871"/>
                <a:gd name="connsiteX5" fmla="*/ 18074 w 51962"/>
                <a:gd name="connsiteY5" fmla="*/ 27650 h 81871"/>
                <a:gd name="connsiteX6" fmla="*/ 22807 w 51962"/>
                <a:gd name="connsiteY6" fmla="*/ 27219 h 81871"/>
                <a:gd name="connsiteX7" fmla="*/ 44109 w 51962"/>
                <a:gd name="connsiteY7" fmla="*/ 34589 h 81871"/>
                <a:gd name="connsiteX8" fmla="*/ 51962 w 51962"/>
                <a:gd name="connsiteY8" fmla="*/ 54546 h 81871"/>
                <a:gd name="connsiteX9" fmla="*/ 43894 w 51962"/>
                <a:gd name="connsiteY9" fmla="*/ 74718 h 81871"/>
                <a:gd name="connsiteX10" fmla="*/ 21140 w 51962"/>
                <a:gd name="connsiteY10" fmla="*/ 81872 h 81871"/>
                <a:gd name="connsiteX11" fmla="*/ 10812 w 51962"/>
                <a:gd name="connsiteY11" fmla="*/ 81011 h 81871"/>
                <a:gd name="connsiteX12" fmla="*/ 0 w 51962"/>
                <a:gd name="connsiteY12" fmla="*/ 78430 h 81871"/>
                <a:gd name="connsiteX13" fmla="*/ 0 w 51962"/>
                <a:gd name="connsiteY13" fmla="*/ 67509 h 81871"/>
                <a:gd name="connsiteX14" fmla="*/ 10004 w 51962"/>
                <a:gd name="connsiteY14" fmla="*/ 71436 h 81871"/>
                <a:gd name="connsiteX15" fmla="*/ 20925 w 51962"/>
                <a:gd name="connsiteY15" fmla="*/ 72728 h 81871"/>
                <a:gd name="connsiteX16" fmla="*/ 35663 w 51962"/>
                <a:gd name="connsiteY16" fmla="*/ 67832 h 81871"/>
                <a:gd name="connsiteX17" fmla="*/ 41096 w 51962"/>
                <a:gd name="connsiteY17" fmla="*/ 54546 h 81871"/>
                <a:gd name="connsiteX18" fmla="*/ 35663 w 51962"/>
                <a:gd name="connsiteY18" fmla="*/ 41259 h 81871"/>
                <a:gd name="connsiteX19" fmla="*/ 20925 w 51962"/>
                <a:gd name="connsiteY19" fmla="*/ 36365 h 81871"/>
                <a:gd name="connsiteX20" fmla="*/ 12210 w 51962"/>
                <a:gd name="connsiteY20" fmla="*/ 37333 h 81871"/>
                <a:gd name="connsiteX21" fmla="*/ 3389 w 51962"/>
                <a:gd name="connsiteY21" fmla="*/ 40344 h 81871"/>
                <a:gd name="connsiteX22" fmla="*/ 3389 w 51962"/>
                <a:gd name="connsiteY22" fmla="*/ 0 h 81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962" h="81871">
                  <a:moveTo>
                    <a:pt x="3389" y="0"/>
                  </a:moveTo>
                  <a:lnTo>
                    <a:pt x="46045" y="0"/>
                  </a:lnTo>
                  <a:lnTo>
                    <a:pt x="46045" y="9145"/>
                  </a:lnTo>
                  <a:lnTo>
                    <a:pt x="13340" y="9145"/>
                  </a:lnTo>
                  <a:lnTo>
                    <a:pt x="13340" y="28833"/>
                  </a:lnTo>
                  <a:cubicBezTo>
                    <a:pt x="14918" y="28295"/>
                    <a:pt x="16495" y="27901"/>
                    <a:pt x="18074" y="27650"/>
                  </a:cubicBezTo>
                  <a:cubicBezTo>
                    <a:pt x="19652" y="27363"/>
                    <a:pt x="21229" y="27219"/>
                    <a:pt x="22807" y="27219"/>
                  </a:cubicBezTo>
                  <a:cubicBezTo>
                    <a:pt x="31773" y="27219"/>
                    <a:pt x="38873" y="29676"/>
                    <a:pt x="44109" y="34589"/>
                  </a:cubicBezTo>
                  <a:cubicBezTo>
                    <a:pt x="49345" y="39502"/>
                    <a:pt x="51962" y="46155"/>
                    <a:pt x="51962" y="54546"/>
                  </a:cubicBezTo>
                  <a:cubicBezTo>
                    <a:pt x="51962" y="63188"/>
                    <a:pt x="49273" y="69913"/>
                    <a:pt x="43894" y="74718"/>
                  </a:cubicBezTo>
                  <a:cubicBezTo>
                    <a:pt x="38514" y="79487"/>
                    <a:pt x="30931" y="81872"/>
                    <a:pt x="21140" y="81872"/>
                  </a:cubicBezTo>
                  <a:cubicBezTo>
                    <a:pt x="17769" y="81872"/>
                    <a:pt x="14327" y="81585"/>
                    <a:pt x="10812" y="81011"/>
                  </a:cubicBezTo>
                  <a:cubicBezTo>
                    <a:pt x="7333" y="80438"/>
                    <a:pt x="3729" y="79577"/>
                    <a:pt x="0" y="78430"/>
                  </a:cubicBezTo>
                  <a:lnTo>
                    <a:pt x="0" y="67509"/>
                  </a:lnTo>
                  <a:cubicBezTo>
                    <a:pt x="3227" y="69266"/>
                    <a:pt x="6561" y="70575"/>
                    <a:pt x="10004" y="71436"/>
                  </a:cubicBezTo>
                  <a:cubicBezTo>
                    <a:pt x="13448" y="72298"/>
                    <a:pt x="17087" y="72728"/>
                    <a:pt x="20925" y="72728"/>
                  </a:cubicBezTo>
                  <a:cubicBezTo>
                    <a:pt x="27129" y="72728"/>
                    <a:pt x="32042" y="71096"/>
                    <a:pt x="35663" y="67832"/>
                  </a:cubicBezTo>
                  <a:cubicBezTo>
                    <a:pt x="39285" y="64569"/>
                    <a:pt x="41096" y="60141"/>
                    <a:pt x="41096" y="54546"/>
                  </a:cubicBezTo>
                  <a:cubicBezTo>
                    <a:pt x="41096" y="48952"/>
                    <a:pt x="39285" y="44522"/>
                    <a:pt x="35663" y="41259"/>
                  </a:cubicBezTo>
                  <a:cubicBezTo>
                    <a:pt x="32042" y="37997"/>
                    <a:pt x="27129" y="36365"/>
                    <a:pt x="20925" y="36365"/>
                  </a:cubicBezTo>
                  <a:cubicBezTo>
                    <a:pt x="18020" y="36365"/>
                    <a:pt x="15114" y="36687"/>
                    <a:pt x="12210" y="37333"/>
                  </a:cubicBezTo>
                  <a:cubicBezTo>
                    <a:pt x="9340" y="37978"/>
                    <a:pt x="6400" y="38982"/>
                    <a:pt x="3389" y="40344"/>
                  </a:cubicBezTo>
                  <a:lnTo>
                    <a:pt x="3389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16D28A5-2642-4FCE-CBF4-015873574ABF}"/>
                </a:ext>
              </a:extLst>
            </p:cNvPr>
            <p:cNvSpPr/>
            <p:nvPr/>
          </p:nvSpPr>
          <p:spPr>
            <a:xfrm>
              <a:off x="4283148" y="3481320"/>
              <a:ext cx="55512" cy="83323"/>
            </a:xfrm>
            <a:custGeom>
              <a:avLst/>
              <a:gdLst>
                <a:gd name="connsiteX0" fmla="*/ 27757 w 55512"/>
                <a:gd name="connsiteY0" fmla="*/ 8606 h 83323"/>
                <a:gd name="connsiteX1" fmla="*/ 15115 w 55512"/>
                <a:gd name="connsiteY1" fmla="*/ 16891 h 83323"/>
                <a:gd name="connsiteX2" fmla="*/ 10919 w 55512"/>
                <a:gd name="connsiteY2" fmla="*/ 41688 h 83323"/>
                <a:gd name="connsiteX3" fmla="*/ 15115 w 55512"/>
                <a:gd name="connsiteY3" fmla="*/ 66487 h 83323"/>
                <a:gd name="connsiteX4" fmla="*/ 27757 w 55512"/>
                <a:gd name="connsiteY4" fmla="*/ 74717 h 83323"/>
                <a:gd name="connsiteX5" fmla="*/ 40397 w 55512"/>
                <a:gd name="connsiteY5" fmla="*/ 66487 h 83323"/>
                <a:gd name="connsiteX6" fmla="*/ 44648 w 55512"/>
                <a:gd name="connsiteY6" fmla="*/ 41688 h 83323"/>
                <a:gd name="connsiteX7" fmla="*/ 40397 w 55512"/>
                <a:gd name="connsiteY7" fmla="*/ 16891 h 83323"/>
                <a:gd name="connsiteX8" fmla="*/ 27757 w 55512"/>
                <a:gd name="connsiteY8" fmla="*/ 8606 h 83323"/>
                <a:gd name="connsiteX9" fmla="*/ 27757 w 55512"/>
                <a:gd name="connsiteY9" fmla="*/ 0 h 83323"/>
                <a:gd name="connsiteX10" fmla="*/ 48360 w 55512"/>
                <a:gd name="connsiteY10" fmla="*/ 10704 h 83323"/>
                <a:gd name="connsiteX11" fmla="*/ 55513 w 55512"/>
                <a:gd name="connsiteY11" fmla="*/ 41688 h 83323"/>
                <a:gd name="connsiteX12" fmla="*/ 48360 w 55512"/>
                <a:gd name="connsiteY12" fmla="*/ 72672 h 83323"/>
                <a:gd name="connsiteX13" fmla="*/ 27757 w 55512"/>
                <a:gd name="connsiteY13" fmla="*/ 83323 h 83323"/>
                <a:gd name="connsiteX14" fmla="*/ 7100 w 55512"/>
                <a:gd name="connsiteY14" fmla="*/ 72672 h 83323"/>
                <a:gd name="connsiteX15" fmla="*/ 0 w 55512"/>
                <a:gd name="connsiteY15" fmla="*/ 41688 h 83323"/>
                <a:gd name="connsiteX16" fmla="*/ 7100 w 55512"/>
                <a:gd name="connsiteY16" fmla="*/ 10704 h 83323"/>
                <a:gd name="connsiteX17" fmla="*/ 27757 w 55512"/>
                <a:gd name="connsiteY17" fmla="*/ 0 h 8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3">
                  <a:moveTo>
                    <a:pt x="27757" y="8606"/>
                  </a:moveTo>
                  <a:cubicBezTo>
                    <a:pt x="22163" y="8606"/>
                    <a:pt x="17948" y="11368"/>
                    <a:pt x="15115" y="16891"/>
                  </a:cubicBezTo>
                  <a:cubicBezTo>
                    <a:pt x="12318" y="22376"/>
                    <a:pt x="10919" y="30643"/>
                    <a:pt x="10919" y="41688"/>
                  </a:cubicBezTo>
                  <a:cubicBezTo>
                    <a:pt x="10919" y="52698"/>
                    <a:pt x="12318" y="60964"/>
                    <a:pt x="15115" y="66487"/>
                  </a:cubicBezTo>
                  <a:cubicBezTo>
                    <a:pt x="17948" y="71974"/>
                    <a:pt x="22163" y="74717"/>
                    <a:pt x="27757" y="74717"/>
                  </a:cubicBezTo>
                  <a:cubicBezTo>
                    <a:pt x="33387" y="74717"/>
                    <a:pt x="37601" y="71974"/>
                    <a:pt x="40397" y="66487"/>
                  </a:cubicBezTo>
                  <a:cubicBezTo>
                    <a:pt x="43231" y="60964"/>
                    <a:pt x="44648" y="52698"/>
                    <a:pt x="44648" y="41688"/>
                  </a:cubicBezTo>
                  <a:cubicBezTo>
                    <a:pt x="44648" y="30643"/>
                    <a:pt x="43231" y="22376"/>
                    <a:pt x="40397" y="16891"/>
                  </a:cubicBezTo>
                  <a:cubicBezTo>
                    <a:pt x="37601" y="11368"/>
                    <a:pt x="33387" y="8606"/>
                    <a:pt x="27757" y="8606"/>
                  </a:cubicBezTo>
                  <a:moveTo>
                    <a:pt x="27757" y="0"/>
                  </a:moveTo>
                  <a:cubicBezTo>
                    <a:pt x="36759" y="0"/>
                    <a:pt x="43626" y="3568"/>
                    <a:pt x="48360" y="10704"/>
                  </a:cubicBezTo>
                  <a:cubicBezTo>
                    <a:pt x="53128" y="17804"/>
                    <a:pt x="55513" y="28133"/>
                    <a:pt x="55513" y="41688"/>
                  </a:cubicBezTo>
                  <a:cubicBezTo>
                    <a:pt x="55513" y="55207"/>
                    <a:pt x="53128" y="65536"/>
                    <a:pt x="48360" y="72672"/>
                  </a:cubicBezTo>
                  <a:cubicBezTo>
                    <a:pt x="43626" y="79772"/>
                    <a:pt x="36759" y="83323"/>
                    <a:pt x="27757" y="83323"/>
                  </a:cubicBezTo>
                  <a:cubicBezTo>
                    <a:pt x="18755" y="83323"/>
                    <a:pt x="11870" y="79772"/>
                    <a:pt x="7100" y="72672"/>
                  </a:cubicBezTo>
                  <a:cubicBezTo>
                    <a:pt x="2366" y="65536"/>
                    <a:pt x="0" y="55207"/>
                    <a:pt x="0" y="41688"/>
                  </a:cubicBezTo>
                  <a:cubicBezTo>
                    <a:pt x="0" y="28133"/>
                    <a:pt x="2366" y="17804"/>
                    <a:pt x="7100" y="10704"/>
                  </a:cubicBezTo>
                  <a:cubicBezTo>
                    <a:pt x="11870" y="3568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3E89C191-26CA-35B1-9E81-8893C9A3BC67}"/>
                </a:ext>
              </a:extLst>
            </p:cNvPr>
            <p:cNvSpPr/>
            <p:nvPr/>
          </p:nvSpPr>
          <p:spPr>
            <a:xfrm>
              <a:off x="4143773" y="3065280"/>
              <a:ext cx="50995" cy="81764"/>
            </a:xfrm>
            <a:custGeom>
              <a:avLst/>
              <a:gdLst>
                <a:gd name="connsiteX0" fmla="*/ 13072 w 50995"/>
                <a:gd name="connsiteY0" fmla="*/ 72619 h 81764"/>
                <a:gd name="connsiteX1" fmla="*/ 50995 w 50995"/>
                <a:gd name="connsiteY1" fmla="*/ 72619 h 81764"/>
                <a:gd name="connsiteX2" fmla="*/ 50995 w 50995"/>
                <a:gd name="connsiteY2" fmla="*/ 81764 h 81764"/>
                <a:gd name="connsiteX3" fmla="*/ 0 w 50995"/>
                <a:gd name="connsiteY3" fmla="*/ 81764 h 81764"/>
                <a:gd name="connsiteX4" fmla="*/ 0 w 50995"/>
                <a:gd name="connsiteY4" fmla="*/ 72619 h 81764"/>
                <a:gd name="connsiteX5" fmla="*/ 16836 w 50995"/>
                <a:gd name="connsiteY5" fmla="*/ 55460 h 81764"/>
                <a:gd name="connsiteX6" fmla="*/ 30285 w 50995"/>
                <a:gd name="connsiteY6" fmla="*/ 41527 h 81764"/>
                <a:gd name="connsiteX7" fmla="*/ 37546 w 50995"/>
                <a:gd name="connsiteY7" fmla="*/ 31630 h 81764"/>
                <a:gd name="connsiteX8" fmla="*/ 39644 w 50995"/>
                <a:gd name="connsiteY8" fmla="*/ 23615 h 81764"/>
                <a:gd name="connsiteX9" fmla="*/ 35127 w 50995"/>
                <a:gd name="connsiteY9" fmla="*/ 13179 h 81764"/>
                <a:gd name="connsiteX10" fmla="*/ 23453 w 50995"/>
                <a:gd name="connsiteY10" fmla="*/ 9145 h 81764"/>
                <a:gd name="connsiteX11" fmla="*/ 12642 w 50995"/>
                <a:gd name="connsiteY11" fmla="*/ 10920 h 81764"/>
                <a:gd name="connsiteX12" fmla="*/ 538 w 50995"/>
                <a:gd name="connsiteY12" fmla="*/ 16299 h 81764"/>
                <a:gd name="connsiteX13" fmla="*/ 538 w 50995"/>
                <a:gd name="connsiteY13" fmla="*/ 5325 h 81764"/>
                <a:gd name="connsiteX14" fmla="*/ 12802 w 50995"/>
                <a:gd name="connsiteY14" fmla="*/ 1345 h 81764"/>
                <a:gd name="connsiteX15" fmla="*/ 23238 w 50995"/>
                <a:gd name="connsiteY15" fmla="*/ 0 h 81764"/>
                <a:gd name="connsiteX16" fmla="*/ 43141 w 50995"/>
                <a:gd name="connsiteY16" fmla="*/ 6240 h 81764"/>
                <a:gd name="connsiteX17" fmla="*/ 50565 w 50995"/>
                <a:gd name="connsiteY17" fmla="*/ 22915 h 81764"/>
                <a:gd name="connsiteX18" fmla="*/ 48682 w 50995"/>
                <a:gd name="connsiteY18" fmla="*/ 32329 h 81764"/>
                <a:gd name="connsiteX19" fmla="*/ 41958 w 50995"/>
                <a:gd name="connsiteY19" fmla="*/ 42765 h 81764"/>
                <a:gd name="connsiteX20" fmla="*/ 33405 w 50995"/>
                <a:gd name="connsiteY20" fmla="*/ 51802 h 81764"/>
                <a:gd name="connsiteX21" fmla="*/ 13072 w 50995"/>
                <a:gd name="connsiteY21" fmla="*/ 72619 h 8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995" h="81764">
                  <a:moveTo>
                    <a:pt x="13072" y="72619"/>
                  </a:moveTo>
                  <a:lnTo>
                    <a:pt x="50995" y="72619"/>
                  </a:lnTo>
                  <a:lnTo>
                    <a:pt x="50995" y="81764"/>
                  </a:lnTo>
                  <a:lnTo>
                    <a:pt x="0" y="81764"/>
                  </a:lnTo>
                  <a:lnTo>
                    <a:pt x="0" y="72619"/>
                  </a:lnTo>
                  <a:cubicBezTo>
                    <a:pt x="4124" y="68352"/>
                    <a:pt x="9736" y="62632"/>
                    <a:pt x="16836" y="55460"/>
                  </a:cubicBezTo>
                  <a:cubicBezTo>
                    <a:pt x="23974" y="48251"/>
                    <a:pt x="28457" y="43607"/>
                    <a:pt x="30285" y="41527"/>
                  </a:cubicBezTo>
                  <a:cubicBezTo>
                    <a:pt x="33763" y="37619"/>
                    <a:pt x="36184" y="34319"/>
                    <a:pt x="37546" y="31630"/>
                  </a:cubicBezTo>
                  <a:cubicBezTo>
                    <a:pt x="38945" y="28904"/>
                    <a:pt x="39644" y="26233"/>
                    <a:pt x="39644" y="23615"/>
                  </a:cubicBezTo>
                  <a:cubicBezTo>
                    <a:pt x="39644" y="19347"/>
                    <a:pt x="38139" y="15869"/>
                    <a:pt x="35127" y="13179"/>
                  </a:cubicBezTo>
                  <a:cubicBezTo>
                    <a:pt x="32150" y="10489"/>
                    <a:pt x="28259" y="9145"/>
                    <a:pt x="23453" y="9145"/>
                  </a:cubicBezTo>
                  <a:cubicBezTo>
                    <a:pt x="20047" y="9145"/>
                    <a:pt x="16443" y="9736"/>
                    <a:pt x="12642" y="10920"/>
                  </a:cubicBezTo>
                  <a:cubicBezTo>
                    <a:pt x="8876" y="12103"/>
                    <a:pt x="4842" y="13896"/>
                    <a:pt x="538" y="16299"/>
                  </a:cubicBezTo>
                  <a:lnTo>
                    <a:pt x="538" y="5325"/>
                  </a:lnTo>
                  <a:cubicBezTo>
                    <a:pt x="4913" y="3568"/>
                    <a:pt x="9001" y="2241"/>
                    <a:pt x="12802" y="1345"/>
                  </a:cubicBezTo>
                  <a:cubicBezTo>
                    <a:pt x="16604" y="448"/>
                    <a:pt x="20082" y="0"/>
                    <a:pt x="23238" y="0"/>
                  </a:cubicBezTo>
                  <a:cubicBezTo>
                    <a:pt x="31558" y="0"/>
                    <a:pt x="38192" y="2080"/>
                    <a:pt x="43141" y="6240"/>
                  </a:cubicBezTo>
                  <a:cubicBezTo>
                    <a:pt x="48090" y="10400"/>
                    <a:pt x="50565" y="15958"/>
                    <a:pt x="50565" y="22915"/>
                  </a:cubicBezTo>
                  <a:cubicBezTo>
                    <a:pt x="50565" y="26215"/>
                    <a:pt x="49937" y="29353"/>
                    <a:pt x="48682" y="32329"/>
                  </a:cubicBezTo>
                  <a:cubicBezTo>
                    <a:pt x="47463" y="35270"/>
                    <a:pt x="45222" y="38748"/>
                    <a:pt x="41958" y="42765"/>
                  </a:cubicBezTo>
                  <a:cubicBezTo>
                    <a:pt x="41061" y="43805"/>
                    <a:pt x="38210" y="46817"/>
                    <a:pt x="33405" y="51802"/>
                  </a:cubicBezTo>
                  <a:cubicBezTo>
                    <a:pt x="28599" y="56750"/>
                    <a:pt x="21821" y="63690"/>
                    <a:pt x="13072" y="72619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EA6C53D9-93BC-B9C4-3B91-B9875A33EF46}"/>
                </a:ext>
              </a:extLst>
            </p:cNvPr>
            <p:cNvSpPr/>
            <p:nvPr/>
          </p:nvSpPr>
          <p:spPr>
            <a:xfrm>
              <a:off x="4213058" y="3065280"/>
              <a:ext cx="55512" cy="83324"/>
            </a:xfrm>
            <a:custGeom>
              <a:avLst/>
              <a:gdLst>
                <a:gd name="connsiteX0" fmla="*/ 27756 w 55512"/>
                <a:gd name="connsiteY0" fmla="*/ 8607 h 83324"/>
                <a:gd name="connsiteX1" fmla="*/ 15116 w 55512"/>
                <a:gd name="connsiteY1" fmla="*/ 16891 h 83324"/>
                <a:gd name="connsiteX2" fmla="*/ 10919 w 55512"/>
                <a:gd name="connsiteY2" fmla="*/ 41689 h 83324"/>
                <a:gd name="connsiteX3" fmla="*/ 15116 w 55512"/>
                <a:gd name="connsiteY3" fmla="*/ 66487 h 83324"/>
                <a:gd name="connsiteX4" fmla="*/ 27756 w 55512"/>
                <a:gd name="connsiteY4" fmla="*/ 74717 h 83324"/>
                <a:gd name="connsiteX5" fmla="*/ 40397 w 55512"/>
                <a:gd name="connsiteY5" fmla="*/ 66487 h 83324"/>
                <a:gd name="connsiteX6" fmla="*/ 44647 w 55512"/>
                <a:gd name="connsiteY6" fmla="*/ 41689 h 83324"/>
                <a:gd name="connsiteX7" fmla="*/ 40397 w 55512"/>
                <a:gd name="connsiteY7" fmla="*/ 16891 h 83324"/>
                <a:gd name="connsiteX8" fmla="*/ 27756 w 55512"/>
                <a:gd name="connsiteY8" fmla="*/ 8607 h 83324"/>
                <a:gd name="connsiteX9" fmla="*/ 27756 w 55512"/>
                <a:gd name="connsiteY9" fmla="*/ 0 h 83324"/>
                <a:gd name="connsiteX10" fmla="*/ 48358 w 55512"/>
                <a:gd name="connsiteY10" fmla="*/ 10705 h 83324"/>
                <a:gd name="connsiteX11" fmla="*/ 55513 w 55512"/>
                <a:gd name="connsiteY11" fmla="*/ 41689 h 83324"/>
                <a:gd name="connsiteX12" fmla="*/ 48358 w 55512"/>
                <a:gd name="connsiteY12" fmla="*/ 72673 h 83324"/>
                <a:gd name="connsiteX13" fmla="*/ 27756 w 55512"/>
                <a:gd name="connsiteY13" fmla="*/ 83324 h 83324"/>
                <a:gd name="connsiteX14" fmla="*/ 7100 w 55512"/>
                <a:gd name="connsiteY14" fmla="*/ 72673 h 83324"/>
                <a:gd name="connsiteX15" fmla="*/ 0 w 55512"/>
                <a:gd name="connsiteY15" fmla="*/ 41689 h 83324"/>
                <a:gd name="connsiteX16" fmla="*/ 7100 w 55512"/>
                <a:gd name="connsiteY16" fmla="*/ 10705 h 83324"/>
                <a:gd name="connsiteX17" fmla="*/ 27756 w 55512"/>
                <a:gd name="connsiteY17" fmla="*/ 0 h 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4">
                  <a:moveTo>
                    <a:pt x="27756" y="8607"/>
                  </a:moveTo>
                  <a:cubicBezTo>
                    <a:pt x="22161" y="8607"/>
                    <a:pt x="17948" y="11368"/>
                    <a:pt x="15116" y="16891"/>
                  </a:cubicBezTo>
                  <a:cubicBezTo>
                    <a:pt x="12318" y="22378"/>
                    <a:pt x="10919" y="30644"/>
                    <a:pt x="10919" y="41689"/>
                  </a:cubicBezTo>
                  <a:cubicBezTo>
                    <a:pt x="10919" y="52698"/>
                    <a:pt x="12318" y="60964"/>
                    <a:pt x="15116" y="66487"/>
                  </a:cubicBezTo>
                  <a:cubicBezTo>
                    <a:pt x="17948" y="71973"/>
                    <a:pt x="22161" y="74717"/>
                    <a:pt x="27756" y="74717"/>
                  </a:cubicBezTo>
                  <a:cubicBezTo>
                    <a:pt x="33386" y="74717"/>
                    <a:pt x="37600" y="71973"/>
                    <a:pt x="40397" y="66487"/>
                  </a:cubicBezTo>
                  <a:cubicBezTo>
                    <a:pt x="43230" y="60964"/>
                    <a:pt x="44647" y="52698"/>
                    <a:pt x="44647" y="41689"/>
                  </a:cubicBezTo>
                  <a:cubicBezTo>
                    <a:pt x="44647" y="30644"/>
                    <a:pt x="43230" y="22378"/>
                    <a:pt x="40397" y="16891"/>
                  </a:cubicBezTo>
                  <a:cubicBezTo>
                    <a:pt x="37600" y="11368"/>
                    <a:pt x="33386" y="8607"/>
                    <a:pt x="27756" y="8607"/>
                  </a:cubicBezTo>
                  <a:moveTo>
                    <a:pt x="27756" y="0"/>
                  </a:moveTo>
                  <a:cubicBezTo>
                    <a:pt x="36758" y="0"/>
                    <a:pt x="43624" y="3568"/>
                    <a:pt x="48358" y="10705"/>
                  </a:cubicBezTo>
                  <a:cubicBezTo>
                    <a:pt x="53128" y="17805"/>
                    <a:pt x="55513" y="28133"/>
                    <a:pt x="55513" y="41689"/>
                  </a:cubicBezTo>
                  <a:cubicBezTo>
                    <a:pt x="55513" y="55209"/>
                    <a:pt x="53128" y="65537"/>
                    <a:pt x="48358" y="72673"/>
                  </a:cubicBezTo>
                  <a:cubicBezTo>
                    <a:pt x="43624" y="79774"/>
                    <a:pt x="36758" y="83324"/>
                    <a:pt x="27756" y="83324"/>
                  </a:cubicBezTo>
                  <a:cubicBezTo>
                    <a:pt x="18755" y="83324"/>
                    <a:pt x="11870" y="79774"/>
                    <a:pt x="7100" y="72673"/>
                  </a:cubicBezTo>
                  <a:cubicBezTo>
                    <a:pt x="2366" y="65537"/>
                    <a:pt x="0" y="55209"/>
                    <a:pt x="0" y="41689"/>
                  </a:cubicBezTo>
                  <a:cubicBezTo>
                    <a:pt x="0" y="28133"/>
                    <a:pt x="2366" y="17805"/>
                    <a:pt x="7100" y="10705"/>
                  </a:cubicBezTo>
                  <a:cubicBezTo>
                    <a:pt x="11870" y="3568"/>
                    <a:pt x="18755" y="0"/>
                    <a:pt x="2775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17971819-4A89-7BAC-4D88-BFBAF92717AC}"/>
                </a:ext>
              </a:extLst>
            </p:cNvPr>
            <p:cNvSpPr/>
            <p:nvPr/>
          </p:nvSpPr>
          <p:spPr>
            <a:xfrm>
              <a:off x="4283148" y="3065280"/>
              <a:ext cx="55512" cy="83324"/>
            </a:xfrm>
            <a:custGeom>
              <a:avLst/>
              <a:gdLst>
                <a:gd name="connsiteX0" fmla="*/ 27757 w 55512"/>
                <a:gd name="connsiteY0" fmla="*/ 8607 h 83324"/>
                <a:gd name="connsiteX1" fmla="*/ 15115 w 55512"/>
                <a:gd name="connsiteY1" fmla="*/ 16891 h 83324"/>
                <a:gd name="connsiteX2" fmla="*/ 10919 w 55512"/>
                <a:gd name="connsiteY2" fmla="*/ 41689 h 83324"/>
                <a:gd name="connsiteX3" fmla="*/ 15115 w 55512"/>
                <a:gd name="connsiteY3" fmla="*/ 66487 h 83324"/>
                <a:gd name="connsiteX4" fmla="*/ 27757 w 55512"/>
                <a:gd name="connsiteY4" fmla="*/ 74717 h 83324"/>
                <a:gd name="connsiteX5" fmla="*/ 40397 w 55512"/>
                <a:gd name="connsiteY5" fmla="*/ 66487 h 83324"/>
                <a:gd name="connsiteX6" fmla="*/ 44648 w 55512"/>
                <a:gd name="connsiteY6" fmla="*/ 41689 h 83324"/>
                <a:gd name="connsiteX7" fmla="*/ 40397 w 55512"/>
                <a:gd name="connsiteY7" fmla="*/ 16891 h 83324"/>
                <a:gd name="connsiteX8" fmla="*/ 27757 w 55512"/>
                <a:gd name="connsiteY8" fmla="*/ 8607 h 83324"/>
                <a:gd name="connsiteX9" fmla="*/ 27757 w 55512"/>
                <a:gd name="connsiteY9" fmla="*/ 0 h 83324"/>
                <a:gd name="connsiteX10" fmla="*/ 48360 w 55512"/>
                <a:gd name="connsiteY10" fmla="*/ 10705 h 83324"/>
                <a:gd name="connsiteX11" fmla="*/ 55513 w 55512"/>
                <a:gd name="connsiteY11" fmla="*/ 41689 h 83324"/>
                <a:gd name="connsiteX12" fmla="*/ 48360 w 55512"/>
                <a:gd name="connsiteY12" fmla="*/ 72673 h 83324"/>
                <a:gd name="connsiteX13" fmla="*/ 27757 w 55512"/>
                <a:gd name="connsiteY13" fmla="*/ 83324 h 83324"/>
                <a:gd name="connsiteX14" fmla="*/ 7100 w 55512"/>
                <a:gd name="connsiteY14" fmla="*/ 72673 h 83324"/>
                <a:gd name="connsiteX15" fmla="*/ 0 w 55512"/>
                <a:gd name="connsiteY15" fmla="*/ 41689 h 83324"/>
                <a:gd name="connsiteX16" fmla="*/ 7100 w 55512"/>
                <a:gd name="connsiteY16" fmla="*/ 10705 h 83324"/>
                <a:gd name="connsiteX17" fmla="*/ 27757 w 55512"/>
                <a:gd name="connsiteY17" fmla="*/ 0 h 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4">
                  <a:moveTo>
                    <a:pt x="27757" y="8607"/>
                  </a:moveTo>
                  <a:cubicBezTo>
                    <a:pt x="22163" y="8607"/>
                    <a:pt x="17948" y="11368"/>
                    <a:pt x="15115" y="16891"/>
                  </a:cubicBezTo>
                  <a:cubicBezTo>
                    <a:pt x="12318" y="22378"/>
                    <a:pt x="10919" y="30644"/>
                    <a:pt x="10919" y="41689"/>
                  </a:cubicBezTo>
                  <a:cubicBezTo>
                    <a:pt x="10919" y="52698"/>
                    <a:pt x="12318" y="60964"/>
                    <a:pt x="15115" y="66487"/>
                  </a:cubicBezTo>
                  <a:cubicBezTo>
                    <a:pt x="17948" y="71973"/>
                    <a:pt x="22163" y="74717"/>
                    <a:pt x="27757" y="74717"/>
                  </a:cubicBezTo>
                  <a:cubicBezTo>
                    <a:pt x="33387" y="74717"/>
                    <a:pt x="37601" y="71973"/>
                    <a:pt x="40397" y="66487"/>
                  </a:cubicBezTo>
                  <a:cubicBezTo>
                    <a:pt x="43231" y="60964"/>
                    <a:pt x="44648" y="52698"/>
                    <a:pt x="44648" y="41689"/>
                  </a:cubicBezTo>
                  <a:cubicBezTo>
                    <a:pt x="44648" y="30644"/>
                    <a:pt x="43231" y="22378"/>
                    <a:pt x="40397" y="16891"/>
                  </a:cubicBezTo>
                  <a:cubicBezTo>
                    <a:pt x="37601" y="11368"/>
                    <a:pt x="33387" y="8607"/>
                    <a:pt x="27757" y="8607"/>
                  </a:cubicBezTo>
                  <a:moveTo>
                    <a:pt x="27757" y="0"/>
                  </a:moveTo>
                  <a:cubicBezTo>
                    <a:pt x="36759" y="0"/>
                    <a:pt x="43626" y="3568"/>
                    <a:pt x="48360" y="10705"/>
                  </a:cubicBezTo>
                  <a:cubicBezTo>
                    <a:pt x="53128" y="17805"/>
                    <a:pt x="55513" y="28133"/>
                    <a:pt x="55513" y="41689"/>
                  </a:cubicBezTo>
                  <a:cubicBezTo>
                    <a:pt x="55513" y="55209"/>
                    <a:pt x="53128" y="65537"/>
                    <a:pt x="48360" y="72673"/>
                  </a:cubicBezTo>
                  <a:cubicBezTo>
                    <a:pt x="43626" y="79774"/>
                    <a:pt x="36759" y="83324"/>
                    <a:pt x="27757" y="83324"/>
                  </a:cubicBezTo>
                  <a:cubicBezTo>
                    <a:pt x="18755" y="83324"/>
                    <a:pt x="11870" y="79774"/>
                    <a:pt x="7100" y="72673"/>
                  </a:cubicBezTo>
                  <a:cubicBezTo>
                    <a:pt x="2366" y="65537"/>
                    <a:pt x="0" y="55209"/>
                    <a:pt x="0" y="41689"/>
                  </a:cubicBezTo>
                  <a:cubicBezTo>
                    <a:pt x="0" y="28133"/>
                    <a:pt x="2366" y="17805"/>
                    <a:pt x="7100" y="10705"/>
                  </a:cubicBezTo>
                  <a:cubicBezTo>
                    <a:pt x="11870" y="3568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6C92CAA-D9A2-5298-2F56-2211D609CFCC}"/>
                </a:ext>
              </a:extLst>
            </p:cNvPr>
            <p:cNvSpPr/>
            <p:nvPr/>
          </p:nvSpPr>
          <p:spPr>
            <a:xfrm>
              <a:off x="3998867" y="3903084"/>
              <a:ext cx="83790" cy="60152"/>
            </a:xfrm>
            <a:custGeom>
              <a:avLst/>
              <a:gdLst>
                <a:gd name="connsiteX0" fmla="*/ 20777 w 83790"/>
                <a:gd name="connsiteY0" fmla="*/ 0 h 60152"/>
                <a:gd name="connsiteX1" fmla="*/ 38630 w 83790"/>
                <a:gd name="connsiteY1" fmla="*/ 4727 h 60152"/>
                <a:gd name="connsiteX2" fmla="*/ 52501 w 83790"/>
                <a:gd name="connsiteY2" fmla="*/ 16733 h 60152"/>
                <a:gd name="connsiteX3" fmla="*/ 57727 w 83790"/>
                <a:gd name="connsiteY3" fmla="*/ 31350 h 60152"/>
                <a:gd name="connsiteX4" fmla="*/ 49142 w 83790"/>
                <a:gd name="connsiteY4" fmla="*/ 43916 h 60152"/>
                <a:gd name="connsiteX5" fmla="*/ 81116 w 83790"/>
                <a:gd name="connsiteY5" fmla="*/ 52128 h 60152"/>
                <a:gd name="connsiteX6" fmla="*/ 83791 w 83790"/>
                <a:gd name="connsiteY6" fmla="*/ 56545 h 60152"/>
                <a:gd name="connsiteX7" fmla="*/ 82795 w 83790"/>
                <a:gd name="connsiteY7" fmla="*/ 59157 h 60152"/>
                <a:gd name="connsiteX8" fmla="*/ 80369 w 83790"/>
                <a:gd name="connsiteY8" fmla="*/ 60153 h 60152"/>
                <a:gd name="connsiteX9" fmla="*/ 78317 w 83790"/>
                <a:gd name="connsiteY9" fmla="*/ 59717 h 60152"/>
                <a:gd name="connsiteX10" fmla="*/ 28241 w 83790"/>
                <a:gd name="connsiteY10" fmla="*/ 47276 h 60152"/>
                <a:gd name="connsiteX11" fmla="*/ 8336 w 83790"/>
                <a:gd name="connsiteY11" fmla="*/ 35767 h 60152"/>
                <a:gd name="connsiteX12" fmla="*/ 0 w 83790"/>
                <a:gd name="connsiteY12" fmla="*/ 17728 h 60152"/>
                <a:gd name="connsiteX13" fmla="*/ 5536 w 83790"/>
                <a:gd name="connsiteY13" fmla="*/ 5163 h 60152"/>
                <a:gd name="connsiteX14" fmla="*/ 20777 w 83790"/>
                <a:gd name="connsiteY14" fmla="*/ 0 h 60152"/>
                <a:gd name="connsiteX15" fmla="*/ 15303 w 83790"/>
                <a:gd name="connsiteY15" fmla="*/ 9144 h 60152"/>
                <a:gd name="connsiteX16" fmla="*/ 5972 w 83790"/>
                <a:gd name="connsiteY16" fmla="*/ 11632 h 60152"/>
                <a:gd name="connsiteX17" fmla="*/ 2799 w 83790"/>
                <a:gd name="connsiteY17" fmla="*/ 17977 h 60152"/>
                <a:gd name="connsiteX18" fmla="*/ 5661 w 83790"/>
                <a:gd name="connsiteY18" fmla="*/ 25814 h 60152"/>
                <a:gd name="connsiteX19" fmla="*/ 14867 w 83790"/>
                <a:gd name="connsiteY19" fmla="*/ 33777 h 60152"/>
                <a:gd name="connsiteX20" fmla="*/ 23078 w 83790"/>
                <a:gd name="connsiteY20" fmla="*/ 37199 h 60152"/>
                <a:gd name="connsiteX21" fmla="*/ 38816 w 83790"/>
                <a:gd name="connsiteY21" fmla="*/ 41428 h 60152"/>
                <a:gd name="connsiteX22" fmla="*/ 43544 w 83790"/>
                <a:gd name="connsiteY22" fmla="*/ 42424 h 60152"/>
                <a:gd name="connsiteX23" fmla="*/ 45161 w 83790"/>
                <a:gd name="connsiteY23" fmla="*/ 42174 h 60152"/>
                <a:gd name="connsiteX24" fmla="*/ 48023 w 83790"/>
                <a:gd name="connsiteY24" fmla="*/ 41117 h 60152"/>
                <a:gd name="connsiteX25" fmla="*/ 51195 w 83790"/>
                <a:gd name="connsiteY25" fmla="*/ 39189 h 60152"/>
                <a:gd name="connsiteX26" fmla="*/ 53808 w 83790"/>
                <a:gd name="connsiteY26" fmla="*/ 36017 h 60152"/>
                <a:gd name="connsiteX27" fmla="*/ 54865 w 83790"/>
                <a:gd name="connsiteY27" fmla="*/ 31475 h 60152"/>
                <a:gd name="connsiteX28" fmla="*/ 51755 w 83790"/>
                <a:gd name="connsiteY28" fmla="*/ 23513 h 60152"/>
                <a:gd name="connsiteX29" fmla="*/ 42797 w 83790"/>
                <a:gd name="connsiteY29" fmla="*/ 16297 h 60152"/>
                <a:gd name="connsiteX30" fmla="*/ 29361 w 83790"/>
                <a:gd name="connsiteY30" fmla="*/ 11445 h 60152"/>
                <a:gd name="connsiteX31" fmla="*/ 15303 w 83790"/>
                <a:gd name="connsiteY31" fmla="*/ 9144 h 6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3790" h="60152">
                  <a:moveTo>
                    <a:pt x="20777" y="0"/>
                  </a:moveTo>
                  <a:cubicBezTo>
                    <a:pt x="26914" y="0"/>
                    <a:pt x="32865" y="1576"/>
                    <a:pt x="38630" y="4727"/>
                  </a:cubicBezTo>
                  <a:cubicBezTo>
                    <a:pt x="44394" y="7837"/>
                    <a:pt x="49018" y="11840"/>
                    <a:pt x="52501" y="16733"/>
                  </a:cubicBezTo>
                  <a:cubicBezTo>
                    <a:pt x="55985" y="21585"/>
                    <a:pt x="57727" y="26457"/>
                    <a:pt x="57727" y="31350"/>
                  </a:cubicBezTo>
                  <a:cubicBezTo>
                    <a:pt x="57727" y="36867"/>
                    <a:pt x="54865" y="41055"/>
                    <a:pt x="49142" y="43916"/>
                  </a:cubicBezTo>
                  <a:cubicBezTo>
                    <a:pt x="69919" y="49100"/>
                    <a:pt x="80577" y="51837"/>
                    <a:pt x="81116" y="52128"/>
                  </a:cubicBezTo>
                  <a:cubicBezTo>
                    <a:pt x="82899" y="53330"/>
                    <a:pt x="83791" y="54803"/>
                    <a:pt x="83791" y="56545"/>
                  </a:cubicBezTo>
                  <a:cubicBezTo>
                    <a:pt x="83791" y="57623"/>
                    <a:pt x="83459" y="58494"/>
                    <a:pt x="82795" y="59157"/>
                  </a:cubicBezTo>
                  <a:cubicBezTo>
                    <a:pt x="82173" y="59821"/>
                    <a:pt x="81365" y="60153"/>
                    <a:pt x="80369" y="60153"/>
                  </a:cubicBezTo>
                  <a:cubicBezTo>
                    <a:pt x="80038" y="60111"/>
                    <a:pt x="79353" y="59965"/>
                    <a:pt x="78317" y="59717"/>
                  </a:cubicBezTo>
                  <a:lnTo>
                    <a:pt x="28241" y="47276"/>
                  </a:lnTo>
                  <a:cubicBezTo>
                    <a:pt x="20486" y="45368"/>
                    <a:pt x="13851" y="41531"/>
                    <a:pt x="8336" y="35767"/>
                  </a:cubicBezTo>
                  <a:cubicBezTo>
                    <a:pt x="2779" y="29961"/>
                    <a:pt x="0" y="23949"/>
                    <a:pt x="0" y="17728"/>
                  </a:cubicBezTo>
                  <a:cubicBezTo>
                    <a:pt x="0" y="12793"/>
                    <a:pt x="1845" y="8605"/>
                    <a:pt x="5536" y="5163"/>
                  </a:cubicBezTo>
                  <a:cubicBezTo>
                    <a:pt x="9227" y="1721"/>
                    <a:pt x="14307" y="0"/>
                    <a:pt x="20777" y="0"/>
                  </a:cubicBezTo>
                  <a:moveTo>
                    <a:pt x="15303" y="9144"/>
                  </a:moveTo>
                  <a:cubicBezTo>
                    <a:pt x="11156" y="9144"/>
                    <a:pt x="8045" y="9974"/>
                    <a:pt x="5972" y="11632"/>
                  </a:cubicBezTo>
                  <a:cubicBezTo>
                    <a:pt x="3857" y="13291"/>
                    <a:pt x="2799" y="15405"/>
                    <a:pt x="2799" y="17977"/>
                  </a:cubicBezTo>
                  <a:cubicBezTo>
                    <a:pt x="2799" y="20341"/>
                    <a:pt x="3753" y="22953"/>
                    <a:pt x="5661" y="25814"/>
                  </a:cubicBezTo>
                  <a:cubicBezTo>
                    <a:pt x="7568" y="28635"/>
                    <a:pt x="10637" y="31289"/>
                    <a:pt x="14867" y="33777"/>
                  </a:cubicBezTo>
                  <a:cubicBezTo>
                    <a:pt x="17314" y="35103"/>
                    <a:pt x="20051" y="36244"/>
                    <a:pt x="23078" y="37199"/>
                  </a:cubicBezTo>
                  <a:cubicBezTo>
                    <a:pt x="26106" y="38152"/>
                    <a:pt x="31352" y="39562"/>
                    <a:pt x="38816" y="41428"/>
                  </a:cubicBezTo>
                  <a:cubicBezTo>
                    <a:pt x="41802" y="42092"/>
                    <a:pt x="43378" y="42424"/>
                    <a:pt x="43544" y="42424"/>
                  </a:cubicBezTo>
                  <a:cubicBezTo>
                    <a:pt x="43876" y="42424"/>
                    <a:pt x="44415" y="42340"/>
                    <a:pt x="45161" y="42174"/>
                  </a:cubicBezTo>
                  <a:cubicBezTo>
                    <a:pt x="45908" y="41967"/>
                    <a:pt x="46861" y="41615"/>
                    <a:pt x="48023" y="41117"/>
                  </a:cubicBezTo>
                  <a:cubicBezTo>
                    <a:pt x="49142" y="40578"/>
                    <a:pt x="50200" y="39935"/>
                    <a:pt x="51195" y="39189"/>
                  </a:cubicBezTo>
                  <a:cubicBezTo>
                    <a:pt x="52190" y="38443"/>
                    <a:pt x="53061" y="37386"/>
                    <a:pt x="53808" y="36017"/>
                  </a:cubicBezTo>
                  <a:cubicBezTo>
                    <a:pt x="54513" y="34648"/>
                    <a:pt x="54865" y="33134"/>
                    <a:pt x="54865" y="31475"/>
                  </a:cubicBezTo>
                  <a:cubicBezTo>
                    <a:pt x="54865" y="28904"/>
                    <a:pt x="53828" y="26250"/>
                    <a:pt x="51755" y="23513"/>
                  </a:cubicBezTo>
                  <a:cubicBezTo>
                    <a:pt x="49640" y="20734"/>
                    <a:pt x="46654" y="18329"/>
                    <a:pt x="42797" y="16297"/>
                  </a:cubicBezTo>
                  <a:cubicBezTo>
                    <a:pt x="39687" y="14596"/>
                    <a:pt x="35208" y="12979"/>
                    <a:pt x="29361" y="11445"/>
                  </a:cubicBezTo>
                  <a:cubicBezTo>
                    <a:pt x="23472" y="9911"/>
                    <a:pt x="18786" y="9144"/>
                    <a:pt x="15303" y="9144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46" name="Freeform 145">
            <a:extLst>
              <a:ext uri="{FF2B5EF4-FFF2-40B4-BE49-F238E27FC236}">
                <a16:creationId xmlns:a16="http://schemas.microsoft.com/office/drawing/2014/main" id="{41DACBE8-D169-3BA8-DA57-37D37716BD5D}"/>
              </a:ext>
            </a:extLst>
          </p:cNvPr>
          <p:cNvSpPr/>
          <p:nvPr/>
        </p:nvSpPr>
        <p:spPr>
          <a:xfrm>
            <a:off x="4462913" y="3098568"/>
            <a:ext cx="2548237" cy="1664151"/>
          </a:xfrm>
          <a:custGeom>
            <a:avLst/>
            <a:gdLst>
              <a:gd name="connsiteX0" fmla="*/ 0 w 2548237"/>
              <a:gd name="connsiteY0" fmla="*/ 1664151 h 1664151"/>
              <a:gd name="connsiteX1" fmla="*/ 152034 w 2548237"/>
              <a:gd name="connsiteY1" fmla="*/ 1580945 h 1664151"/>
              <a:gd name="connsiteX2" fmla="*/ 272677 w 2548237"/>
              <a:gd name="connsiteY2" fmla="*/ 1497739 h 1664151"/>
              <a:gd name="connsiteX3" fmla="*/ 393526 w 2548237"/>
              <a:gd name="connsiteY3" fmla="*/ 1414532 h 1664151"/>
              <a:gd name="connsiteX4" fmla="*/ 576832 w 2548237"/>
              <a:gd name="connsiteY4" fmla="*/ 1331326 h 1664151"/>
              <a:gd name="connsiteX5" fmla="*/ 741330 w 2548237"/>
              <a:gd name="connsiteY5" fmla="*/ 1248120 h 1664151"/>
              <a:gd name="connsiteX6" fmla="*/ 831805 w 2548237"/>
              <a:gd name="connsiteY6" fmla="*/ 1164908 h 1664151"/>
              <a:gd name="connsiteX7" fmla="*/ 888507 w 2548237"/>
              <a:gd name="connsiteY7" fmla="*/ 1081701 h 1664151"/>
              <a:gd name="connsiteX8" fmla="*/ 936364 w 2548237"/>
              <a:gd name="connsiteY8" fmla="*/ 998493 h 1664151"/>
              <a:gd name="connsiteX9" fmla="*/ 1076883 w 2548237"/>
              <a:gd name="connsiteY9" fmla="*/ 915285 h 1664151"/>
              <a:gd name="connsiteX10" fmla="*/ 1169252 w 2548237"/>
              <a:gd name="connsiteY10" fmla="*/ 832078 h 1664151"/>
              <a:gd name="connsiteX11" fmla="*/ 1353883 w 2548237"/>
              <a:gd name="connsiteY11" fmla="*/ 748870 h 1664151"/>
              <a:gd name="connsiteX12" fmla="*/ 1516006 w 2548237"/>
              <a:gd name="connsiteY12" fmla="*/ 665663 h 1664151"/>
              <a:gd name="connsiteX13" fmla="*/ 1632198 w 2548237"/>
              <a:gd name="connsiteY13" fmla="*/ 582455 h 1664151"/>
              <a:gd name="connsiteX14" fmla="*/ 1798929 w 2548237"/>
              <a:gd name="connsiteY14" fmla="*/ 499246 h 1664151"/>
              <a:gd name="connsiteX15" fmla="*/ 2017183 w 2548237"/>
              <a:gd name="connsiteY15" fmla="*/ 416038 h 1664151"/>
              <a:gd name="connsiteX16" fmla="*/ 2063009 w 2548237"/>
              <a:gd name="connsiteY16" fmla="*/ 332831 h 1664151"/>
              <a:gd name="connsiteX17" fmla="*/ 2183875 w 2548237"/>
              <a:gd name="connsiteY17" fmla="*/ 249623 h 1664151"/>
              <a:gd name="connsiteX18" fmla="*/ 2319732 w 2548237"/>
              <a:gd name="connsiteY18" fmla="*/ 166416 h 1664151"/>
              <a:gd name="connsiteX19" fmla="*/ 2463623 w 2548237"/>
              <a:gd name="connsiteY19" fmla="*/ 83208 h 1664151"/>
              <a:gd name="connsiteX20" fmla="*/ 2548237 w 2548237"/>
              <a:gd name="connsiteY20" fmla="*/ 0 h 166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48237" h="1664151">
                <a:moveTo>
                  <a:pt x="0" y="1664151"/>
                </a:moveTo>
                <a:lnTo>
                  <a:pt x="152034" y="1580945"/>
                </a:lnTo>
                <a:lnTo>
                  <a:pt x="272677" y="1497739"/>
                </a:lnTo>
                <a:lnTo>
                  <a:pt x="393526" y="1414532"/>
                </a:lnTo>
                <a:lnTo>
                  <a:pt x="576832" y="1331326"/>
                </a:lnTo>
                <a:lnTo>
                  <a:pt x="741330" y="1248120"/>
                </a:lnTo>
                <a:lnTo>
                  <a:pt x="831805" y="1164908"/>
                </a:lnTo>
                <a:lnTo>
                  <a:pt x="888507" y="1081701"/>
                </a:lnTo>
                <a:lnTo>
                  <a:pt x="936364" y="998493"/>
                </a:lnTo>
                <a:lnTo>
                  <a:pt x="1076883" y="915285"/>
                </a:lnTo>
                <a:lnTo>
                  <a:pt x="1169252" y="832078"/>
                </a:lnTo>
                <a:lnTo>
                  <a:pt x="1353883" y="748870"/>
                </a:lnTo>
                <a:lnTo>
                  <a:pt x="1516006" y="665663"/>
                </a:lnTo>
                <a:lnTo>
                  <a:pt x="1632198" y="582455"/>
                </a:lnTo>
                <a:lnTo>
                  <a:pt x="1798929" y="499246"/>
                </a:lnTo>
                <a:lnTo>
                  <a:pt x="2017183" y="416038"/>
                </a:lnTo>
                <a:lnTo>
                  <a:pt x="2063009" y="332831"/>
                </a:lnTo>
                <a:lnTo>
                  <a:pt x="2183875" y="249623"/>
                </a:lnTo>
                <a:lnTo>
                  <a:pt x="2319732" y="166416"/>
                </a:lnTo>
                <a:lnTo>
                  <a:pt x="2463623" y="83208"/>
                </a:lnTo>
                <a:lnTo>
                  <a:pt x="2548237" y="0"/>
                </a:lnTo>
              </a:path>
            </a:pathLst>
          </a:custGeom>
          <a:noFill/>
          <a:ln w="15907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47" name="Freeform 146">
            <a:extLst>
              <a:ext uri="{FF2B5EF4-FFF2-40B4-BE49-F238E27FC236}">
                <a16:creationId xmlns:a16="http://schemas.microsoft.com/office/drawing/2014/main" id="{094D503D-99B4-FBB9-4254-B51EB285C16E}"/>
              </a:ext>
            </a:extLst>
          </p:cNvPr>
          <p:cNvSpPr/>
          <p:nvPr/>
        </p:nvSpPr>
        <p:spPr>
          <a:xfrm>
            <a:off x="4443791" y="4743597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48" name="Freeform 147">
            <a:extLst>
              <a:ext uri="{FF2B5EF4-FFF2-40B4-BE49-F238E27FC236}">
                <a16:creationId xmlns:a16="http://schemas.microsoft.com/office/drawing/2014/main" id="{EB698ACE-9E5E-AE17-187A-14362C8F53BF}"/>
              </a:ext>
            </a:extLst>
          </p:cNvPr>
          <p:cNvSpPr/>
          <p:nvPr/>
        </p:nvSpPr>
        <p:spPr>
          <a:xfrm>
            <a:off x="4595825" y="466039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49" name="Freeform 148">
            <a:extLst>
              <a:ext uri="{FF2B5EF4-FFF2-40B4-BE49-F238E27FC236}">
                <a16:creationId xmlns:a16="http://schemas.microsoft.com/office/drawing/2014/main" id="{D757508A-40EF-5EEC-1482-D005A7103239}"/>
              </a:ext>
            </a:extLst>
          </p:cNvPr>
          <p:cNvSpPr/>
          <p:nvPr/>
        </p:nvSpPr>
        <p:spPr>
          <a:xfrm>
            <a:off x="4716468" y="4577185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50" name="Freeform 149">
            <a:extLst>
              <a:ext uri="{FF2B5EF4-FFF2-40B4-BE49-F238E27FC236}">
                <a16:creationId xmlns:a16="http://schemas.microsoft.com/office/drawing/2014/main" id="{4A504985-AB2B-991A-0A3C-91B18C249BAA}"/>
              </a:ext>
            </a:extLst>
          </p:cNvPr>
          <p:cNvSpPr/>
          <p:nvPr/>
        </p:nvSpPr>
        <p:spPr>
          <a:xfrm>
            <a:off x="4837317" y="4493978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51" name="Freeform 150">
            <a:extLst>
              <a:ext uri="{FF2B5EF4-FFF2-40B4-BE49-F238E27FC236}">
                <a16:creationId xmlns:a16="http://schemas.microsoft.com/office/drawing/2014/main" id="{1178984C-6EA1-FEA9-215A-4094548C9945}"/>
              </a:ext>
            </a:extLst>
          </p:cNvPr>
          <p:cNvSpPr/>
          <p:nvPr/>
        </p:nvSpPr>
        <p:spPr>
          <a:xfrm>
            <a:off x="5020624" y="4410772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52" name="Freeform 151">
            <a:extLst>
              <a:ext uri="{FF2B5EF4-FFF2-40B4-BE49-F238E27FC236}">
                <a16:creationId xmlns:a16="http://schemas.microsoft.com/office/drawing/2014/main" id="{6B4F460C-8734-ED06-E09B-2A601A6C1FAB}"/>
              </a:ext>
            </a:extLst>
          </p:cNvPr>
          <p:cNvSpPr/>
          <p:nvPr/>
        </p:nvSpPr>
        <p:spPr>
          <a:xfrm>
            <a:off x="5185121" y="4327566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53" name="Freeform 152">
            <a:extLst>
              <a:ext uri="{FF2B5EF4-FFF2-40B4-BE49-F238E27FC236}">
                <a16:creationId xmlns:a16="http://schemas.microsoft.com/office/drawing/2014/main" id="{C752DA5F-B083-04A5-39F9-970B6DD3E75C}"/>
              </a:ext>
            </a:extLst>
          </p:cNvPr>
          <p:cNvSpPr/>
          <p:nvPr/>
        </p:nvSpPr>
        <p:spPr>
          <a:xfrm>
            <a:off x="5275597" y="424435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54" name="Freeform 153">
            <a:extLst>
              <a:ext uri="{FF2B5EF4-FFF2-40B4-BE49-F238E27FC236}">
                <a16:creationId xmlns:a16="http://schemas.microsoft.com/office/drawing/2014/main" id="{FBC7EB7C-782A-E059-1CF7-07FC3B2E3216}"/>
              </a:ext>
            </a:extLst>
          </p:cNvPr>
          <p:cNvSpPr/>
          <p:nvPr/>
        </p:nvSpPr>
        <p:spPr>
          <a:xfrm>
            <a:off x="5332298" y="4161147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55" name="Freeform 154">
            <a:extLst>
              <a:ext uri="{FF2B5EF4-FFF2-40B4-BE49-F238E27FC236}">
                <a16:creationId xmlns:a16="http://schemas.microsoft.com/office/drawing/2014/main" id="{F4F6C911-E5B1-DEA6-40D4-FC64D026A71F}"/>
              </a:ext>
            </a:extLst>
          </p:cNvPr>
          <p:cNvSpPr/>
          <p:nvPr/>
        </p:nvSpPr>
        <p:spPr>
          <a:xfrm>
            <a:off x="5380155" y="4077939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56" name="Freeform 155">
            <a:extLst>
              <a:ext uri="{FF2B5EF4-FFF2-40B4-BE49-F238E27FC236}">
                <a16:creationId xmlns:a16="http://schemas.microsoft.com/office/drawing/2014/main" id="{DAA0E3DE-A077-78EC-D8EE-255FDF8E4FFD}"/>
              </a:ext>
            </a:extLst>
          </p:cNvPr>
          <p:cNvSpPr/>
          <p:nvPr/>
        </p:nvSpPr>
        <p:spPr>
          <a:xfrm>
            <a:off x="5520674" y="399473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57" name="Freeform 156">
            <a:extLst>
              <a:ext uri="{FF2B5EF4-FFF2-40B4-BE49-F238E27FC236}">
                <a16:creationId xmlns:a16="http://schemas.microsoft.com/office/drawing/2014/main" id="{DD5B8224-17A5-38B2-0FF4-85B877F7765A}"/>
              </a:ext>
            </a:extLst>
          </p:cNvPr>
          <p:cNvSpPr/>
          <p:nvPr/>
        </p:nvSpPr>
        <p:spPr>
          <a:xfrm>
            <a:off x="5613043" y="391152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58" name="Freeform 157">
            <a:extLst>
              <a:ext uri="{FF2B5EF4-FFF2-40B4-BE49-F238E27FC236}">
                <a16:creationId xmlns:a16="http://schemas.microsoft.com/office/drawing/2014/main" id="{943AAF10-2CD2-6126-97CD-8B6EB330761F}"/>
              </a:ext>
            </a:extLst>
          </p:cNvPr>
          <p:cNvSpPr/>
          <p:nvPr/>
        </p:nvSpPr>
        <p:spPr>
          <a:xfrm>
            <a:off x="5797674" y="3828316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59" name="Freeform 158">
            <a:extLst>
              <a:ext uri="{FF2B5EF4-FFF2-40B4-BE49-F238E27FC236}">
                <a16:creationId xmlns:a16="http://schemas.microsoft.com/office/drawing/2014/main" id="{B8CF91AA-2C34-5336-E49E-1E5DB9BD5D9F}"/>
              </a:ext>
            </a:extLst>
          </p:cNvPr>
          <p:cNvSpPr/>
          <p:nvPr/>
        </p:nvSpPr>
        <p:spPr>
          <a:xfrm>
            <a:off x="5959798" y="3745108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60" name="Freeform 159">
            <a:extLst>
              <a:ext uri="{FF2B5EF4-FFF2-40B4-BE49-F238E27FC236}">
                <a16:creationId xmlns:a16="http://schemas.microsoft.com/office/drawing/2014/main" id="{73068429-A3B0-E6F5-29CD-C8610E805838}"/>
              </a:ext>
            </a:extLst>
          </p:cNvPr>
          <p:cNvSpPr/>
          <p:nvPr/>
        </p:nvSpPr>
        <p:spPr>
          <a:xfrm>
            <a:off x="6075989" y="366190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61" name="Freeform 160">
            <a:extLst>
              <a:ext uri="{FF2B5EF4-FFF2-40B4-BE49-F238E27FC236}">
                <a16:creationId xmlns:a16="http://schemas.microsoft.com/office/drawing/2014/main" id="{475B618E-5B60-2A04-78E6-4911480A4F8F}"/>
              </a:ext>
            </a:extLst>
          </p:cNvPr>
          <p:cNvSpPr/>
          <p:nvPr/>
        </p:nvSpPr>
        <p:spPr>
          <a:xfrm>
            <a:off x="6242720" y="3578692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62" name="Freeform 161">
            <a:extLst>
              <a:ext uri="{FF2B5EF4-FFF2-40B4-BE49-F238E27FC236}">
                <a16:creationId xmlns:a16="http://schemas.microsoft.com/office/drawing/2014/main" id="{C88845C4-CDB0-E686-93EB-C98A0F601F98}"/>
              </a:ext>
            </a:extLst>
          </p:cNvPr>
          <p:cNvSpPr/>
          <p:nvPr/>
        </p:nvSpPr>
        <p:spPr>
          <a:xfrm>
            <a:off x="6460974" y="349548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63" name="Freeform 162">
            <a:extLst>
              <a:ext uri="{FF2B5EF4-FFF2-40B4-BE49-F238E27FC236}">
                <a16:creationId xmlns:a16="http://schemas.microsoft.com/office/drawing/2014/main" id="{4292D4B1-0F81-DC1F-2A22-AE7AFE46D0B5}"/>
              </a:ext>
            </a:extLst>
          </p:cNvPr>
          <p:cNvSpPr/>
          <p:nvPr/>
        </p:nvSpPr>
        <p:spPr>
          <a:xfrm>
            <a:off x="6506800" y="3412277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64" name="Freeform 163">
            <a:extLst>
              <a:ext uri="{FF2B5EF4-FFF2-40B4-BE49-F238E27FC236}">
                <a16:creationId xmlns:a16="http://schemas.microsoft.com/office/drawing/2014/main" id="{B46EA04B-7F3A-0527-3F94-1A3D0BA92F36}"/>
              </a:ext>
            </a:extLst>
          </p:cNvPr>
          <p:cNvSpPr/>
          <p:nvPr/>
        </p:nvSpPr>
        <p:spPr>
          <a:xfrm>
            <a:off x="6627666" y="3329069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65" name="Freeform 164">
            <a:extLst>
              <a:ext uri="{FF2B5EF4-FFF2-40B4-BE49-F238E27FC236}">
                <a16:creationId xmlns:a16="http://schemas.microsoft.com/office/drawing/2014/main" id="{224AEF8C-1500-C1CB-ED66-45CBF629902C}"/>
              </a:ext>
            </a:extLst>
          </p:cNvPr>
          <p:cNvSpPr/>
          <p:nvPr/>
        </p:nvSpPr>
        <p:spPr>
          <a:xfrm>
            <a:off x="6763523" y="324586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66" name="Freeform 165">
            <a:extLst>
              <a:ext uri="{FF2B5EF4-FFF2-40B4-BE49-F238E27FC236}">
                <a16:creationId xmlns:a16="http://schemas.microsoft.com/office/drawing/2014/main" id="{19F7794F-6AAF-99EC-4495-5FE59E27B948}"/>
              </a:ext>
            </a:extLst>
          </p:cNvPr>
          <p:cNvSpPr/>
          <p:nvPr/>
        </p:nvSpPr>
        <p:spPr>
          <a:xfrm>
            <a:off x="6907415" y="316265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67" name="Freeform 166">
            <a:extLst>
              <a:ext uri="{FF2B5EF4-FFF2-40B4-BE49-F238E27FC236}">
                <a16:creationId xmlns:a16="http://schemas.microsoft.com/office/drawing/2014/main" id="{DE34DF01-5A30-F356-24F8-43AE8AC6ED0E}"/>
              </a:ext>
            </a:extLst>
          </p:cNvPr>
          <p:cNvSpPr/>
          <p:nvPr/>
        </p:nvSpPr>
        <p:spPr>
          <a:xfrm>
            <a:off x="6992028" y="3079446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31429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FE59282-30CB-A7F5-6659-D2E288B3638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Theorem (Multiplication)</a:t>
                </a:r>
                <a:r>
                  <a:rPr lang="en-US" dirty="0"/>
                  <a:t>. </a:t>
                </a:r>
                <a:r>
                  <a:rPr lang="en-US" i="1" dirty="0"/>
                  <a:t>Given two one-dimensional Gaussian distributions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i="1" dirty="0"/>
                  <a:t> we have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Theorem (Division)</a:t>
                </a:r>
                <a:r>
                  <a:rPr lang="en-US" dirty="0"/>
                  <a:t>. </a:t>
                </a:r>
                <a:r>
                  <a:rPr lang="en-US" i="1" dirty="0"/>
                  <a:t>Given two one-dimensional Gaussian distributions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 we have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FE59282-30CB-A7F5-6659-D2E288B363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1B1BD8D-22AD-71A8-53A2-72291F5D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Distributions: Efficient Products &amp; Divisions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B74D70-C45D-078E-C807-B4D8D06230D9}"/>
              </a:ext>
            </a:extLst>
          </p:cNvPr>
          <p:cNvSpPr/>
          <p:nvPr/>
        </p:nvSpPr>
        <p:spPr bwMode="gray">
          <a:xfrm>
            <a:off x="3563888" y="2007462"/>
            <a:ext cx="60102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D02A854-7E0B-8835-D86F-4D5D236E8D3B}"/>
              </a:ext>
            </a:extLst>
          </p:cNvPr>
          <p:cNvSpPr/>
          <p:nvPr/>
        </p:nvSpPr>
        <p:spPr bwMode="gray">
          <a:xfrm>
            <a:off x="4966852" y="2007462"/>
            <a:ext cx="1486384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C74F93C-3A0D-F5F3-1A17-8CCF58AC6AAB}"/>
              </a:ext>
            </a:extLst>
          </p:cNvPr>
          <p:cNvSpPr/>
          <p:nvPr/>
        </p:nvSpPr>
        <p:spPr bwMode="gray">
          <a:xfrm>
            <a:off x="4192073" y="2007462"/>
            <a:ext cx="588849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62A940-75AA-04A7-03AC-A2E2887177F5}"/>
              </a:ext>
            </a:extLst>
          </p:cNvPr>
          <p:cNvCxnSpPr>
            <a:cxnSpLocks/>
            <a:stCxn id="9" idx="1"/>
            <a:endCxn id="4" idx="2"/>
          </p:cNvCxnSpPr>
          <p:nvPr/>
        </p:nvCxnSpPr>
        <p:spPr bwMode="gray">
          <a:xfrm flipH="1" flipV="1">
            <a:off x="3864402" y="2295494"/>
            <a:ext cx="340456" cy="2042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CDD97A-23E9-F4DF-4D2E-BCB40CF62293}"/>
              </a:ext>
            </a:extLst>
          </p:cNvPr>
          <p:cNvSpPr txBox="1"/>
          <p:nvPr/>
        </p:nvSpPr>
        <p:spPr bwMode="gray">
          <a:xfrm>
            <a:off x="4204858" y="2391730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Additive updates!</a:t>
            </a:r>
            <a:endParaRPr lang="en-DE" sz="1200" dirty="0" err="1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17062D-1387-8568-C86E-F0387795160B}"/>
              </a:ext>
            </a:extLst>
          </p:cNvPr>
          <p:cNvSpPr txBox="1"/>
          <p:nvPr/>
        </p:nvSpPr>
        <p:spPr bwMode="gray">
          <a:xfrm>
            <a:off x="7085179" y="1592416"/>
            <a:ext cx="136815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200" dirty="0">
                <a:solidFill>
                  <a:srgbClr val="C00000"/>
                </a:solidFill>
              </a:rPr>
              <a:t>Gaussian density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2FEA8E-D149-1594-6A45-A1895EAF0167}"/>
              </a:ext>
            </a:extLst>
          </p:cNvPr>
          <p:cNvCxnSpPr>
            <a:cxnSpLocks/>
            <a:stCxn id="10" idx="1"/>
            <a:endCxn id="6" idx="0"/>
          </p:cNvCxnSpPr>
          <p:nvPr/>
        </p:nvCxnSpPr>
        <p:spPr bwMode="gray">
          <a:xfrm flipH="1">
            <a:off x="5710044" y="1700428"/>
            <a:ext cx="1375135" cy="30703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F04D9E-A8AD-B857-33E1-4003314088D7}"/>
              </a:ext>
            </a:extLst>
          </p:cNvPr>
          <p:cNvCxnSpPr>
            <a:cxnSpLocks/>
            <a:stCxn id="9" idx="1"/>
            <a:endCxn id="7" idx="2"/>
          </p:cNvCxnSpPr>
          <p:nvPr/>
        </p:nvCxnSpPr>
        <p:spPr bwMode="gray">
          <a:xfrm flipV="1">
            <a:off x="4204858" y="2295494"/>
            <a:ext cx="281640" cy="2042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EB85260-EE79-763E-4E37-5CB119F17579}"/>
              </a:ext>
            </a:extLst>
          </p:cNvPr>
          <p:cNvSpPr/>
          <p:nvPr/>
        </p:nvSpPr>
        <p:spPr bwMode="gray">
          <a:xfrm>
            <a:off x="3491880" y="3363838"/>
            <a:ext cx="60102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92BC17F-D23A-1681-EC30-BBF946591F72}"/>
              </a:ext>
            </a:extLst>
          </p:cNvPr>
          <p:cNvSpPr/>
          <p:nvPr/>
        </p:nvSpPr>
        <p:spPr bwMode="gray">
          <a:xfrm>
            <a:off x="3237913" y="3651870"/>
            <a:ext cx="1471001" cy="234900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E9CFF6-C0A6-02A5-9062-6F19E03EB849}"/>
              </a:ext>
            </a:extLst>
          </p:cNvPr>
          <p:cNvSpPr/>
          <p:nvPr/>
        </p:nvSpPr>
        <p:spPr bwMode="gray">
          <a:xfrm>
            <a:off x="4120065" y="3363838"/>
            <a:ext cx="588849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3CBAA3-34A1-16D1-3812-06B35FC6DD04}"/>
              </a:ext>
            </a:extLst>
          </p:cNvPr>
          <p:cNvCxnSpPr>
            <a:cxnSpLocks/>
            <a:stCxn id="18" idx="1"/>
            <a:endCxn id="14" idx="2"/>
          </p:cNvCxnSpPr>
          <p:nvPr/>
        </p:nvCxnSpPr>
        <p:spPr bwMode="gray">
          <a:xfrm flipH="1" flipV="1">
            <a:off x="3792394" y="3651870"/>
            <a:ext cx="347558" cy="6500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498DB3D-4DE1-8286-2F30-40590D4F2B86}"/>
              </a:ext>
            </a:extLst>
          </p:cNvPr>
          <p:cNvSpPr txBox="1"/>
          <p:nvPr/>
        </p:nvSpPr>
        <p:spPr bwMode="gray">
          <a:xfrm>
            <a:off x="4139952" y="4193904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Subtractive updates!</a:t>
            </a:r>
            <a:endParaRPr lang="en-DE" sz="1200" dirty="0" err="1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0F7B95-C83D-279C-9A0D-25FDFC6A1BDE}"/>
              </a:ext>
            </a:extLst>
          </p:cNvPr>
          <p:cNvSpPr txBox="1"/>
          <p:nvPr/>
        </p:nvSpPr>
        <p:spPr bwMode="gray">
          <a:xfrm>
            <a:off x="6014888" y="4306117"/>
            <a:ext cx="136815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200" dirty="0">
                <a:solidFill>
                  <a:srgbClr val="C00000"/>
                </a:solidFill>
              </a:rPr>
              <a:t>Gaussian density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76BF6C-8073-0414-651E-3AFAA366C4E6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H="1" flipV="1">
            <a:off x="4659837" y="3782671"/>
            <a:ext cx="1355051" cy="63145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8C4237-C3E6-30FC-1BDB-BEF1EB3B4F5B}"/>
              </a:ext>
            </a:extLst>
          </p:cNvPr>
          <p:cNvCxnSpPr>
            <a:cxnSpLocks/>
            <a:stCxn id="18" idx="1"/>
            <a:endCxn id="16" idx="2"/>
          </p:cNvCxnSpPr>
          <p:nvPr/>
        </p:nvCxnSpPr>
        <p:spPr bwMode="gray">
          <a:xfrm flipV="1">
            <a:off x="4139952" y="3651870"/>
            <a:ext cx="274538" cy="6500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D1B5006-CD00-ACC2-3EB0-E55337E9138E}"/>
              </a:ext>
            </a:extLst>
          </p:cNvPr>
          <p:cNvSpPr/>
          <p:nvPr/>
        </p:nvSpPr>
        <p:spPr bwMode="gray">
          <a:xfrm>
            <a:off x="4848149" y="3380605"/>
            <a:ext cx="659955" cy="52305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663E92-E481-56B0-F860-5149CBFB36BA}"/>
              </a:ext>
            </a:extLst>
          </p:cNvPr>
          <p:cNvSpPr txBox="1"/>
          <p:nvPr/>
        </p:nvSpPr>
        <p:spPr bwMode="gray">
          <a:xfrm>
            <a:off x="6883239" y="2977350"/>
            <a:ext cx="1368151" cy="3070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200" dirty="0">
                <a:solidFill>
                  <a:srgbClr val="C00000"/>
                </a:solidFill>
              </a:rPr>
              <a:t>Correction factor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D18844-59BF-AE0F-6576-2F07A38DF3C5}"/>
              </a:ext>
            </a:extLst>
          </p:cNvPr>
          <p:cNvCxnSpPr>
            <a:cxnSpLocks/>
            <a:stCxn id="27" idx="1"/>
          </p:cNvCxnSpPr>
          <p:nvPr/>
        </p:nvCxnSpPr>
        <p:spPr bwMode="gray">
          <a:xfrm flipH="1">
            <a:off x="5508104" y="3130867"/>
            <a:ext cx="1375135" cy="26152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8152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animBg="1"/>
      <p:bldP spid="6" grpId="0" animBg="1"/>
      <p:bldP spid="7" grpId="0" animBg="1"/>
      <p:bldP spid="9" grpId="0"/>
      <p:bldP spid="10" grpId="0"/>
      <p:bldP spid="14" grpId="0" animBg="1"/>
      <p:bldP spid="15" grpId="0" animBg="1"/>
      <p:bldP spid="16" grpId="0" animBg="1"/>
      <p:bldP spid="18" grpId="0"/>
      <p:bldP spid="19" grpId="0"/>
      <p:bldP spid="24" grpId="0" animBg="1"/>
      <p:bldP spid="2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28866</TotalTime>
  <Words>2470</Words>
  <Application>Microsoft Macintosh PowerPoint</Application>
  <PresentationFormat>On-screen Show (16:9)</PresentationFormat>
  <Paragraphs>475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Cambria Math</vt:lpstr>
      <vt:lpstr>Open Sans</vt:lpstr>
      <vt:lpstr>Verdana</vt:lpstr>
      <vt:lpstr>TEMPLATE DEF Faculty v2022</vt:lpstr>
      <vt:lpstr>Mathe III</vt:lpstr>
      <vt:lpstr>Overview</vt:lpstr>
      <vt:lpstr>Overview</vt:lpstr>
      <vt:lpstr>Frequentist vs. Subjective Probabilities</vt:lpstr>
      <vt:lpstr>Frequentist vs. Subjectivist Interpretation</vt:lpstr>
      <vt:lpstr>Probability Distributions: Conjugacy</vt:lpstr>
      <vt:lpstr>Probability Distributions: Normal</vt:lpstr>
      <vt:lpstr>Normal Distribution: Representations</vt:lpstr>
      <vt:lpstr>Normal Distributions: Efficient Products &amp; Divisions</vt:lpstr>
      <vt:lpstr>Limit Normal Distributions: Dirac Delta and Uniform</vt:lpstr>
      <vt:lpstr>Overview</vt:lpstr>
      <vt:lpstr>Graphical Models</vt:lpstr>
      <vt:lpstr>Graphical Models</vt:lpstr>
      <vt:lpstr>Bayesian Networks</vt:lpstr>
      <vt:lpstr>Bayesian Network Models</vt:lpstr>
      <vt:lpstr>Sampling a Bayesian Network</vt:lpstr>
      <vt:lpstr>Sampling a Bayesian Network: Example</vt:lpstr>
      <vt:lpstr>Sampling a Bayesian Network: Example (ctd)</vt:lpstr>
      <vt:lpstr>Overview</vt:lpstr>
      <vt:lpstr>Inference in Probabilistic Models</vt:lpstr>
      <vt:lpstr>Factors, Variables and Probabilistic Inference</vt:lpstr>
      <vt:lpstr>Marginalization using the Distributive Law</vt:lpstr>
      <vt:lpstr>Sum-Product Algorithm: Marginals</vt:lpstr>
      <vt:lpstr>Sum-Product Algorithm: Message from Factor to Variable</vt:lpstr>
      <vt:lpstr>Sum-Product Algorithm: Message from Variable to Factor</vt:lpstr>
      <vt:lpstr>Sum-Product Algorithm</vt:lpstr>
      <vt:lpstr>Even more efficiency</vt:lpstr>
      <vt:lpstr>Sum-Product Algorithm Revisited</vt:lpstr>
      <vt:lpstr>Approximate Message Passing: Example</vt:lpstr>
      <vt:lpstr>Expectation Propagation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337</cp:revision>
  <cp:lastPrinted>2014-05-07T12:19:03Z</cp:lastPrinted>
  <dcterms:created xsi:type="dcterms:W3CDTF">2022-08-10T08:10:37Z</dcterms:created>
  <dcterms:modified xsi:type="dcterms:W3CDTF">2025-01-18T22:02:11Z</dcterms:modified>
</cp:coreProperties>
</file>